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68" r:id="rId3"/>
    <p:sldId id="290" r:id="rId4"/>
    <p:sldId id="269" r:id="rId5"/>
    <p:sldId id="271" r:id="rId6"/>
    <p:sldId id="272" r:id="rId7"/>
    <p:sldId id="273" r:id="rId8"/>
    <p:sldId id="276" r:id="rId9"/>
    <p:sldId id="275" r:id="rId10"/>
    <p:sldId id="274" r:id="rId11"/>
    <p:sldId id="277" r:id="rId12"/>
    <p:sldId id="289" r:id="rId13"/>
    <p:sldId id="283" r:id="rId14"/>
    <p:sldId id="282" r:id="rId15"/>
    <p:sldId id="284" r:id="rId16"/>
    <p:sldId id="286" r:id="rId17"/>
    <p:sldId id="285" r:id="rId18"/>
    <p:sldId id="288" r:id="rId19"/>
    <p:sldId id="270" r:id="rId20"/>
    <p:sldId id="278" r:id="rId21"/>
    <p:sldId id="280" r:id="rId22"/>
    <p:sldId id="279" r:id="rId2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6C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092514-46F6-443C-96CF-8B7EF4117988}" v="7" dt="2026-07-06T17:41:20.2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3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36" d="100"/>
          <a:sy n="136" d="100"/>
        </p:scale>
        <p:origin x="-4608" y="-10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customXml" Target="../customXml/item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33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hta, Kendra" userId="a1de38c6-5039-43b8-aa6c-3de3572ca050" providerId="ADAL" clId="{1BB7C6B7-6B2F-4286-867E-E766E7016148}"/>
    <pc:docChg chg="custSel addSld delSld modSld sldOrd">
      <pc:chgData name="Trachta, Kendra" userId="a1de38c6-5039-43b8-aa6c-3de3572ca050" providerId="ADAL" clId="{1BB7C6B7-6B2F-4286-867E-E766E7016148}" dt="2026-07-06T17:41:20.974" v="7270" actId="6549"/>
      <pc:docMkLst>
        <pc:docMk/>
      </pc:docMkLst>
      <pc:sldChg chg="modSp mod">
        <pc:chgData name="Trachta, Kendra" userId="a1de38c6-5039-43b8-aa6c-3de3572ca050" providerId="ADAL" clId="{1BB7C6B7-6B2F-4286-867E-E766E7016148}" dt="2026-07-06T17:39:11.266" v="7208" actId="6549"/>
        <pc:sldMkLst>
          <pc:docMk/>
          <pc:sldMk cId="919524898" sldId="268"/>
        </pc:sldMkLst>
        <pc:spChg chg="mod">
          <ac:chgData name="Trachta, Kendra" userId="a1de38c6-5039-43b8-aa6c-3de3572ca050" providerId="ADAL" clId="{1BB7C6B7-6B2F-4286-867E-E766E7016148}" dt="2026-07-06T17:39:11.266" v="7208" actId="6549"/>
          <ac:spMkLst>
            <pc:docMk/>
            <pc:sldMk cId="919524898" sldId="268"/>
            <ac:spMk id="2" creationId="{00000000-0000-0000-0000-000000000000}"/>
          </ac:spMkLst>
        </pc:spChg>
        <pc:spChg chg="mod">
          <ac:chgData name="Trachta, Kendra" userId="a1de38c6-5039-43b8-aa6c-3de3572ca050" providerId="ADAL" clId="{1BB7C6B7-6B2F-4286-867E-E766E7016148}" dt="2026-07-02T17:59:19.211" v="6677" actId="20577"/>
          <ac:spMkLst>
            <pc:docMk/>
            <pc:sldMk cId="919524898" sldId="268"/>
            <ac:spMk id="3" creationId="{00000000-0000-0000-0000-000000000000}"/>
          </ac:spMkLst>
        </pc:spChg>
        <pc:spChg chg="mod">
          <ac:chgData name="Trachta, Kendra" userId="a1de38c6-5039-43b8-aa6c-3de3572ca050" providerId="ADAL" clId="{1BB7C6B7-6B2F-4286-867E-E766E7016148}" dt="2026-07-01T19:49:13.039" v="2191" actId="255"/>
          <ac:spMkLst>
            <pc:docMk/>
            <pc:sldMk cId="919524898" sldId="268"/>
            <ac:spMk id="4" creationId="{00000000-0000-0000-0000-000000000000}"/>
          </ac:spMkLst>
        </pc:spChg>
      </pc:sldChg>
      <pc:sldChg chg="modSp mod">
        <pc:chgData name="Trachta, Kendra" userId="a1de38c6-5039-43b8-aa6c-3de3572ca050" providerId="ADAL" clId="{1BB7C6B7-6B2F-4286-867E-E766E7016148}" dt="2026-07-02T16:59:35.556" v="5053" actId="255"/>
        <pc:sldMkLst>
          <pc:docMk/>
          <pc:sldMk cId="3358882797" sldId="269"/>
        </pc:sldMkLst>
        <pc:spChg chg="mod">
          <ac:chgData name="Trachta, Kendra" userId="a1de38c6-5039-43b8-aa6c-3de3572ca050" providerId="ADAL" clId="{1BB7C6B7-6B2F-4286-867E-E766E7016148}" dt="2026-07-01T18:56:09.763" v="447" actId="20577"/>
          <ac:spMkLst>
            <pc:docMk/>
            <pc:sldMk cId="3358882797" sldId="269"/>
            <ac:spMk id="2" creationId="{B6953AF2-AC07-F0FB-3A9E-8C4A3B74DFAC}"/>
          </ac:spMkLst>
        </pc:spChg>
        <pc:spChg chg="mod">
          <ac:chgData name="Trachta, Kendra" userId="a1de38c6-5039-43b8-aa6c-3de3572ca050" providerId="ADAL" clId="{1BB7C6B7-6B2F-4286-867E-E766E7016148}" dt="2026-07-02T16:59:35.556" v="5053" actId="255"/>
          <ac:spMkLst>
            <pc:docMk/>
            <pc:sldMk cId="3358882797" sldId="269"/>
            <ac:spMk id="3" creationId="{2F16F9B7-EBD6-F34D-3865-10C403693B98}"/>
          </ac:spMkLst>
        </pc:spChg>
      </pc:sldChg>
      <pc:sldChg chg="addSp delSp modSp mod ord">
        <pc:chgData name="Trachta, Kendra" userId="a1de38c6-5039-43b8-aa6c-3de3572ca050" providerId="ADAL" clId="{1BB7C6B7-6B2F-4286-867E-E766E7016148}" dt="2026-07-06T17:14:32.134" v="7032" actId="1076"/>
        <pc:sldMkLst>
          <pc:docMk/>
          <pc:sldMk cId="1476048276" sldId="270"/>
        </pc:sldMkLst>
        <pc:spChg chg="mod">
          <ac:chgData name="Trachta, Kendra" userId="a1de38c6-5039-43b8-aa6c-3de3572ca050" providerId="ADAL" clId="{1BB7C6B7-6B2F-4286-867E-E766E7016148}" dt="2026-07-01T21:45:25.776" v="3321" actId="20577"/>
          <ac:spMkLst>
            <pc:docMk/>
            <pc:sldMk cId="1476048276" sldId="270"/>
            <ac:spMk id="2" creationId="{DE0B7D38-10FE-8875-D8ED-43BD8045B222}"/>
          </ac:spMkLst>
        </pc:spChg>
        <pc:graphicFrameChg chg="add mod modGraphic">
          <ac:chgData name="Trachta, Kendra" userId="a1de38c6-5039-43b8-aa6c-3de3572ca050" providerId="ADAL" clId="{1BB7C6B7-6B2F-4286-867E-E766E7016148}" dt="2026-07-06T17:14:32.134" v="7032" actId="1076"/>
          <ac:graphicFrameMkLst>
            <pc:docMk/>
            <pc:sldMk cId="1476048276" sldId="270"/>
            <ac:graphicFrameMk id="3" creationId="{310ADCB4-C6CF-2505-7F53-F4896B74CF97}"/>
          </ac:graphicFrameMkLst>
        </pc:graphicFrameChg>
        <pc:graphicFrameChg chg="add del mod modGraphic">
          <ac:chgData name="Trachta, Kendra" userId="a1de38c6-5039-43b8-aa6c-3de3572ca050" providerId="ADAL" clId="{1BB7C6B7-6B2F-4286-867E-E766E7016148}" dt="2026-07-06T17:14:21.535" v="7031" actId="478"/>
          <ac:graphicFrameMkLst>
            <pc:docMk/>
            <pc:sldMk cId="1476048276" sldId="270"/>
            <ac:graphicFrameMk id="6" creationId="{053FCFCC-29B4-AF9B-A40E-0A257FB42C1F}"/>
          </ac:graphicFrameMkLst>
        </pc:graphicFrameChg>
      </pc:sldChg>
      <pc:sldChg chg="addSp modSp add mod modAnim modNotesTx">
        <pc:chgData name="Trachta, Kendra" userId="a1de38c6-5039-43b8-aa6c-3de3572ca050" providerId="ADAL" clId="{1BB7C6B7-6B2F-4286-867E-E766E7016148}" dt="2026-07-06T17:37:50.922" v="7143" actId="1076"/>
        <pc:sldMkLst>
          <pc:docMk/>
          <pc:sldMk cId="173792609" sldId="271"/>
        </pc:sldMkLst>
        <pc:spChg chg="mod">
          <ac:chgData name="Trachta, Kendra" userId="a1de38c6-5039-43b8-aa6c-3de3572ca050" providerId="ADAL" clId="{1BB7C6B7-6B2F-4286-867E-E766E7016148}" dt="2026-07-02T17:07:27.644" v="5222" actId="20577"/>
          <ac:spMkLst>
            <pc:docMk/>
            <pc:sldMk cId="173792609" sldId="271"/>
            <ac:spMk id="2" creationId="{57357EB9-6446-7D14-C752-2464162928ED}"/>
          </ac:spMkLst>
        </pc:spChg>
        <pc:spChg chg="mod">
          <ac:chgData name="Trachta, Kendra" userId="a1de38c6-5039-43b8-aa6c-3de3572ca050" providerId="ADAL" clId="{1BB7C6B7-6B2F-4286-867E-E766E7016148}" dt="2026-07-06T17:37:39.757" v="7142" actId="1076"/>
          <ac:spMkLst>
            <pc:docMk/>
            <pc:sldMk cId="173792609" sldId="271"/>
            <ac:spMk id="3" creationId="{7B17DB60-7EEC-6CD2-0C65-1BFD3E781F9E}"/>
          </ac:spMkLst>
        </pc:spChg>
        <pc:spChg chg="add mod">
          <ac:chgData name="Trachta, Kendra" userId="a1de38c6-5039-43b8-aa6c-3de3572ca050" providerId="ADAL" clId="{1BB7C6B7-6B2F-4286-867E-E766E7016148}" dt="2026-07-06T17:37:50.922" v="7143" actId="1076"/>
          <ac:spMkLst>
            <pc:docMk/>
            <pc:sldMk cId="173792609" sldId="271"/>
            <ac:spMk id="5" creationId="{8978FEC3-9E36-D32D-6F01-51D4EDC296D9}"/>
          </ac:spMkLst>
        </pc:spChg>
      </pc:sldChg>
      <pc:sldChg chg="modSp add mod">
        <pc:chgData name="Trachta, Kendra" userId="a1de38c6-5039-43b8-aa6c-3de3572ca050" providerId="ADAL" clId="{1BB7C6B7-6B2F-4286-867E-E766E7016148}" dt="2026-07-06T17:09:15.410" v="7023" actId="20577"/>
        <pc:sldMkLst>
          <pc:docMk/>
          <pc:sldMk cId="2848852977" sldId="272"/>
        </pc:sldMkLst>
        <pc:spChg chg="mod">
          <ac:chgData name="Trachta, Kendra" userId="a1de38c6-5039-43b8-aa6c-3de3572ca050" providerId="ADAL" clId="{1BB7C6B7-6B2F-4286-867E-E766E7016148}" dt="2026-07-02T14:24:37.250" v="4712" actId="20577"/>
          <ac:spMkLst>
            <pc:docMk/>
            <pc:sldMk cId="2848852977" sldId="272"/>
            <ac:spMk id="2" creationId="{25054716-CA8D-F225-932F-A9EF19E54DC6}"/>
          </ac:spMkLst>
        </pc:spChg>
        <pc:spChg chg="mod">
          <ac:chgData name="Trachta, Kendra" userId="a1de38c6-5039-43b8-aa6c-3de3572ca050" providerId="ADAL" clId="{1BB7C6B7-6B2F-4286-867E-E766E7016148}" dt="2026-07-06T17:09:15.410" v="7023" actId="20577"/>
          <ac:spMkLst>
            <pc:docMk/>
            <pc:sldMk cId="2848852977" sldId="272"/>
            <ac:spMk id="3" creationId="{5A1FF1A9-A22C-1137-D4B6-0009E936A3DE}"/>
          </ac:spMkLst>
        </pc:spChg>
      </pc:sldChg>
      <pc:sldChg chg="addSp modSp add mod ord">
        <pc:chgData name="Trachta, Kendra" userId="a1de38c6-5039-43b8-aa6c-3de3572ca050" providerId="ADAL" clId="{1BB7C6B7-6B2F-4286-867E-E766E7016148}" dt="2026-07-06T17:10:27.999" v="7025" actId="20577"/>
        <pc:sldMkLst>
          <pc:docMk/>
          <pc:sldMk cId="3226222118" sldId="273"/>
        </pc:sldMkLst>
        <pc:spChg chg="mod">
          <ac:chgData name="Trachta, Kendra" userId="a1de38c6-5039-43b8-aa6c-3de3572ca050" providerId="ADAL" clId="{1BB7C6B7-6B2F-4286-867E-E766E7016148}" dt="2026-07-02T14:25:06.897" v="4750" actId="20577"/>
          <ac:spMkLst>
            <pc:docMk/>
            <pc:sldMk cId="3226222118" sldId="273"/>
            <ac:spMk id="2" creationId="{BF8DEE72-50A9-F4DC-5219-CB511A42C351}"/>
          </ac:spMkLst>
        </pc:spChg>
        <pc:spChg chg="mod">
          <ac:chgData name="Trachta, Kendra" userId="a1de38c6-5039-43b8-aa6c-3de3572ca050" providerId="ADAL" clId="{1BB7C6B7-6B2F-4286-867E-E766E7016148}" dt="2026-07-06T17:10:27.999" v="7025" actId="20577"/>
          <ac:spMkLst>
            <pc:docMk/>
            <pc:sldMk cId="3226222118" sldId="273"/>
            <ac:spMk id="3" creationId="{63097D07-F3BA-845D-1C52-97C6A6039A42}"/>
          </ac:spMkLst>
        </pc:spChg>
        <pc:spChg chg="add mod">
          <ac:chgData name="Trachta, Kendra" userId="a1de38c6-5039-43b8-aa6c-3de3572ca050" providerId="ADAL" clId="{1BB7C6B7-6B2F-4286-867E-E766E7016148}" dt="2026-07-02T14:39:55.961" v="4906" actId="1076"/>
          <ac:spMkLst>
            <pc:docMk/>
            <pc:sldMk cId="3226222118" sldId="273"/>
            <ac:spMk id="5" creationId="{DF2AD784-A77B-5E41-A28A-C1247468E268}"/>
          </ac:spMkLst>
        </pc:spChg>
      </pc:sldChg>
      <pc:sldChg chg="addSp delSp modSp add mod ord">
        <pc:chgData name="Trachta, Kendra" userId="a1de38c6-5039-43b8-aa6c-3de3572ca050" providerId="ADAL" clId="{1BB7C6B7-6B2F-4286-867E-E766E7016148}" dt="2026-07-02T14:11:20.470" v="4664"/>
        <pc:sldMkLst>
          <pc:docMk/>
          <pc:sldMk cId="2479542486" sldId="274"/>
        </pc:sldMkLst>
        <pc:spChg chg="mod">
          <ac:chgData name="Trachta, Kendra" userId="a1de38c6-5039-43b8-aa6c-3de3572ca050" providerId="ADAL" clId="{1BB7C6B7-6B2F-4286-867E-E766E7016148}" dt="2026-07-01T19:24:08.696" v="1924" actId="20577"/>
          <ac:spMkLst>
            <pc:docMk/>
            <pc:sldMk cId="2479542486" sldId="274"/>
            <ac:spMk id="2" creationId="{1D32E3C7-FB9C-1324-D568-820084D815D1}"/>
          </ac:spMkLst>
        </pc:spChg>
        <pc:picChg chg="add mod ord">
          <ac:chgData name="Trachta, Kendra" userId="a1de38c6-5039-43b8-aa6c-3de3572ca050" providerId="ADAL" clId="{1BB7C6B7-6B2F-4286-867E-E766E7016148}" dt="2026-07-01T19:45:30.217" v="1996" actId="22"/>
          <ac:picMkLst>
            <pc:docMk/>
            <pc:sldMk cId="2479542486" sldId="274"/>
            <ac:picMk id="6" creationId="{BF16C945-695C-0696-2201-7D408B852B40}"/>
          </ac:picMkLst>
        </pc:picChg>
      </pc:sldChg>
      <pc:sldChg chg="addSp delSp modSp add mod">
        <pc:chgData name="Trachta, Kendra" userId="a1de38c6-5039-43b8-aa6c-3de3572ca050" providerId="ADAL" clId="{1BB7C6B7-6B2F-4286-867E-E766E7016148}" dt="2026-07-01T19:46:11.314" v="1997" actId="22"/>
        <pc:sldMkLst>
          <pc:docMk/>
          <pc:sldMk cId="2630355363" sldId="275"/>
        </pc:sldMkLst>
        <pc:spChg chg="mod">
          <ac:chgData name="Trachta, Kendra" userId="a1de38c6-5039-43b8-aa6c-3de3572ca050" providerId="ADAL" clId="{1BB7C6B7-6B2F-4286-867E-E766E7016148}" dt="2026-07-01T19:23:59.116" v="1918" actId="20577"/>
          <ac:spMkLst>
            <pc:docMk/>
            <pc:sldMk cId="2630355363" sldId="275"/>
            <ac:spMk id="2" creationId="{63C76FE5-89FB-E6CB-3F89-80C9A25773E7}"/>
          </ac:spMkLst>
        </pc:spChg>
        <pc:picChg chg="add mod ord">
          <ac:chgData name="Trachta, Kendra" userId="a1de38c6-5039-43b8-aa6c-3de3572ca050" providerId="ADAL" clId="{1BB7C6B7-6B2F-4286-867E-E766E7016148}" dt="2026-07-01T19:46:11.314" v="1997" actId="22"/>
          <ac:picMkLst>
            <pc:docMk/>
            <pc:sldMk cId="2630355363" sldId="275"/>
            <ac:picMk id="6" creationId="{B542405D-C5BE-D6F6-8FBC-358A1E4BA1A5}"/>
          </ac:picMkLst>
        </pc:picChg>
      </pc:sldChg>
      <pc:sldChg chg="addSp delSp modSp add mod modClrScheme chgLayout">
        <pc:chgData name="Trachta, Kendra" userId="a1de38c6-5039-43b8-aa6c-3de3572ca050" providerId="ADAL" clId="{1BB7C6B7-6B2F-4286-867E-E766E7016148}" dt="2026-07-02T14:11:53.503" v="4687" actId="6549"/>
        <pc:sldMkLst>
          <pc:docMk/>
          <pc:sldMk cId="2000915732" sldId="276"/>
        </pc:sldMkLst>
        <pc:spChg chg="mod">
          <ac:chgData name="Trachta, Kendra" userId="a1de38c6-5039-43b8-aa6c-3de3572ca050" providerId="ADAL" clId="{1BB7C6B7-6B2F-4286-867E-E766E7016148}" dt="2026-07-02T14:11:53.503" v="4687" actId="6549"/>
          <ac:spMkLst>
            <pc:docMk/>
            <pc:sldMk cId="2000915732" sldId="276"/>
            <ac:spMk id="2" creationId="{3235F3B4-1868-8355-599A-18509514EE54}"/>
          </ac:spMkLst>
        </pc:spChg>
        <pc:spChg chg="mod">
          <ac:chgData name="Trachta, Kendra" userId="a1de38c6-5039-43b8-aa6c-3de3572ca050" providerId="ADAL" clId="{1BB7C6B7-6B2F-4286-867E-E766E7016148}" dt="2026-07-01T19:35:59.712" v="1992" actId="26606"/>
          <ac:spMkLst>
            <pc:docMk/>
            <pc:sldMk cId="2000915732" sldId="276"/>
            <ac:spMk id="4" creationId="{E2BCE8FA-8C24-3CC7-A785-FC5F13D7BFE4}"/>
          </ac:spMkLst>
        </pc:spChg>
        <pc:picChg chg="add mod ord">
          <ac:chgData name="Trachta, Kendra" userId="a1de38c6-5039-43b8-aa6c-3de3572ca050" providerId="ADAL" clId="{1BB7C6B7-6B2F-4286-867E-E766E7016148}" dt="2026-07-01T21:20:38.044" v="3173" actId="1076"/>
          <ac:picMkLst>
            <pc:docMk/>
            <pc:sldMk cId="2000915732" sldId="276"/>
            <ac:picMk id="21" creationId="{76E4A1A8-D728-5776-D81A-411C5E658C7E}"/>
          </ac:picMkLst>
        </pc:picChg>
      </pc:sldChg>
      <pc:sldChg chg="addSp delSp modSp add mod">
        <pc:chgData name="Trachta, Kendra" userId="a1de38c6-5039-43b8-aa6c-3de3572ca050" providerId="ADAL" clId="{1BB7C6B7-6B2F-4286-867E-E766E7016148}" dt="2026-07-06T17:41:20.974" v="7270" actId="6549"/>
        <pc:sldMkLst>
          <pc:docMk/>
          <pc:sldMk cId="697079050" sldId="277"/>
        </pc:sldMkLst>
        <pc:spChg chg="mod">
          <ac:chgData name="Trachta, Kendra" userId="a1de38c6-5039-43b8-aa6c-3de3572ca050" providerId="ADAL" clId="{1BB7C6B7-6B2F-4286-867E-E766E7016148}" dt="2026-07-01T19:52:19.850" v="2339" actId="6549"/>
          <ac:spMkLst>
            <pc:docMk/>
            <pc:sldMk cId="697079050" sldId="277"/>
            <ac:spMk id="2" creationId="{76DF97E3-D662-3F1D-3CE8-A7DC43202806}"/>
          </ac:spMkLst>
        </pc:spChg>
        <pc:spChg chg="add mod">
          <ac:chgData name="Trachta, Kendra" userId="a1de38c6-5039-43b8-aa6c-3de3572ca050" providerId="ADAL" clId="{1BB7C6B7-6B2F-4286-867E-E766E7016148}" dt="2026-07-06T17:41:20.974" v="7270" actId="6549"/>
          <ac:spMkLst>
            <pc:docMk/>
            <pc:sldMk cId="697079050" sldId="277"/>
            <ac:spMk id="5" creationId="{A1491F7C-A3C4-7022-D7A9-B4A0F636D3A7}"/>
          </ac:spMkLst>
        </pc:spChg>
      </pc:sldChg>
      <pc:sldChg chg="addSp delSp modSp new mod ord">
        <pc:chgData name="Trachta, Kendra" userId="a1de38c6-5039-43b8-aa6c-3de3572ca050" providerId="ADAL" clId="{1BB7C6B7-6B2F-4286-867E-E766E7016148}" dt="2026-07-01T21:46:34.372" v="3422"/>
        <pc:sldMkLst>
          <pc:docMk/>
          <pc:sldMk cId="3825014758" sldId="278"/>
        </pc:sldMkLst>
        <pc:spChg chg="add mod">
          <ac:chgData name="Trachta, Kendra" userId="a1de38c6-5039-43b8-aa6c-3de3572ca050" providerId="ADAL" clId="{1BB7C6B7-6B2F-4286-867E-E766E7016148}" dt="2026-07-01T21:45:14.895" v="3305" actId="6549"/>
          <ac:spMkLst>
            <pc:docMk/>
            <pc:sldMk cId="3825014758" sldId="278"/>
            <ac:spMk id="7" creationId="{13F40C87-EBE8-A8EE-A2AC-F03E9121F03B}"/>
          </ac:spMkLst>
        </pc:spChg>
        <pc:graphicFrameChg chg="add mod modGraphic">
          <ac:chgData name="Trachta, Kendra" userId="a1de38c6-5039-43b8-aa6c-3de3572ca050" providerId="ADAL" clId="{1BB7C6B7-6B2F-4286-867E-E766E7016148}" dt="2026-07-01T21:44:53.214" v="3280" actId="14100"/>
          <ac:graphicFrameMkLst>
            <pc:docMk/>
            <pc:sldMk cId="3825014758" sldId="278"/>
            <ac:graphicFrameMk id="6" creationId="{31F763BF-6E0C-A818-110B-64CF76AE538B}"/>
          </ac:graphicFrameMkLst>
        </pc:graphicFrameChg>
      </pc:sldChg>
      <pc:sldChg chg="addSp delSp modSp new mod ord">
        <pc:chgData name="Trachta, Kendra" userId="a1de38c6-5039-43b8-aa6c-3de3572ca050" providerId="ADAL" clId="{1BB7C6B7-6B2F-4286-867E-E766E7016148}" dt="2026-07-02T14:11:40.082" v="4666"/>
        <pc:sldMkLst>
          <pc:docMk/>
          <pc:sldMk cId="2554045535" sldId="279"/>
        </pc:sldMkLst>
        <pc:spChg chg="mod">
          <ac:chgData name="Trachta, Kendra" userId="a1de38c6-5039-43b8-aa6c-3de3572ca050" providerId="ADAL" clId="{1BB7C6B7-6B2F-4286-867E-E766E7016148}" dt="2026-07-01T21:46:22.395" v="3418" actId="20577"/>
          <ac:spMkLst>
            <pc:docMk/>
            <pc:sldMk cId="2554045535" sldId="279"/>
            <ac:spMk id="2" creationId="{C9A1F6B8-5592-74E9-5391-05854895207E}"/>
          </ac:spMkLst>
        </pc:spChg>
        <pc:graphicFrameChg chg="add mod modGraphic">
          <ac:chgData name="Trachta, Kendra" userId="a1de38c6-5039-43b8-aa6c-3de3572ca050" providerId="ADAL" clId="{1BB7C6B7-6B2F-4286-867E-E766E7016148}" dt="2026-07-01T21:26:41.976" v="3199" actId="1076"/>
          <ac:graphicFrameMkLst>
            <pc:docMk/>
            <pc:sldMk cId="2554045535" sldId="279"/>
            <ac:graphicFrameMk id="9" creationId="{FC5DF482-265A-D03A-7499-C3BC7FA06C6D}"/>
          </ac:graphicFrameMkLst>
        </pc:graphicFrameChg>
      </pc:sldChg>
      <pc:sldChg chg="addSp delSp modSp new mod">
        <pc:chgData name="Trachta, Kendra" userId="a1de38c6-5039-43b8-aa6c-3de3572ca050" providerId="ADAL" clId="{1BB7C6B7-6B2F-4286-867E-E766E7016148}" dt="2026-07-01T21:42:25.522" v="3230" actId="20577"/>
        <pc:sldMkLst>
          <pc:docMk/>
          <pc:sldMk cId="2790660426" sldId="280"/>
        </pc:sldMkLst>
        <pc:spChg chg="mod">
          <ac:chgData name="Trachta, Kendra" userId="a1de38c6-5039-43b8-aa6c-3de3572ca050" providerId="ADAL" clId="{1BB7C6B7-6B2F-4286-867E-E766E7016148}" dt="2026-07-01T21:42:25.522" v="3230" actId="20577"/>
          <ac:spMkLst>
            <pc:docMk/>
            <pc:sldMk cId="2790660426" sldId="280"/>
            <ac:spMk id="2" creationId="{80651323-A06D-D426-30A9-51E82FEB626B}"/>
          </ac:spMkLst>
        </pc:spChg>
        <pc:graphicFrameChg chg="add mod modGraphic">
          <ac:chgData name="Trachta, Kendra" userId="a1de38c6-5039-43b8-aa6c-3de3572ca050" providerId="ADAL" clId="{1BB7C6B7-6B2F-4286-867E-E766E7016148}" dt="2026-07-01T21:28:31.467" v="3205" actId="14100"/>
          <ac:graphicFrameMkLst>
            <pc:docMk/>
            <pc:sldMk cId="2790660426" sldId="280"/>
            <ac:graphicFrameMk id="6" creationId="{EDA4DC2D-0D73-4ACD-8051-7FA3FA21FA9E}"/>
          </ac:graphicFrameMkLst>
        </pc:graphicFrameChg>
      </pc:sldChg>
      <pc:sldChg chg="addSp delSp modSp add mod delAnim modAnim">
        <pc:chgData name="Trachta, Kendra" userId="a1de38c6-5039-43b8-aa6c-3de3572ca050" providerId="ADAL" clId="{1BB7C6B7-6B2F-4286-867E-E766E7016148}" dt="2026-07-06T17:33:05.028" v="7071" actId="1076"/>
        <pc:sldMkLst>
          <pc:docMk/>
          <pc:sldMk cId="1793414641" sldId="282"/>
        </pc:sldMkLst>
        <pc:spChg chg="mod">
          <ac:chgData name="Trachta, Kendra" userId="a1de38c6-5039-43b8-aa6c-3de3572ca050" providerId="ADAL" clId="{1BB7C6B7-6B2F-4286-867E-E766E7016148}" dt="2026-07-01T21:51:40.659" v="3488" actId="20577"/>
          <ac:spMkLst>
            <pc:docMk/>
            <pc:sldMk cId="1793414641" sldId="282"/>
            <ac:spMk id="2" creationId="{BA5A64F2-4C8D-FFC3-2628-B58CD29FDB8A}"/>
          </ac:spMkLst>
        </pc:spChg>
        <pc:picChg chg="add mod">
          <ac:chgData name="Trachta, Kendra" userId="a1de38c6-5039-43b8-aa6c-3de3572ca050" providerId="ADAL" clId="{1BB7C6B7-6B2F-4286-867E-E766E7016148}" dt="2026-07-06T17:32:47.643" v="7068" actId="1076"/>
          <ac:picMkLst>
            <pc:docMk/>
            <pc:sldMk cId="1793414641" sldId="282"/>
            <ac:picMk id="5" creationId="{6E67493D-63FF-A4C5-4D67-080AE0512A3B}"/>
          </ac:picMkLst>
        </pc:picChg>
        <pc:picChg chg="add del mod">
          <ac:chgData name="Trachta, Kendra" userId="a1de38c6-5039-43b8-aa6c-3de3572ca050" providerId="ADAL" clId="{1BB7C6B7-6B2F-4286-867E-E766E7016148}" dt="2026-07-06T17:32:31.569" v="7066" actId="478"/>
          <ac:picMkLst>
            <pc:docMk/>
            <pc:sldMk cId="1793414641" sldId="282"/>
            <ac:picMk id="6" creationId="{37A8FE10-AD70-F6C7-7AE6-0E691B085DAD}"/>
          </ac:picMkLst>
        </pc:picChg>
        <pc:picChg chg="add del mod">
          <ac:chgData name="Trachta, Kendra" userId="a1de38c6-5039-43b8-aa6c-3de3572ca050" providerId="ADAL" clId="{1BB7C6B7-6B2F-4286-867E-E766E7016148}" dt="2026-07-06T17:32:49.490" v="7069" actId="478"/>
          <ac:picMkLst>
            <pc:docMk/>
            <pc:sldMk cId="1793414641" sldId="282"/>
            <ac:picMk id="8" creationId="{4EF3F258-5798-BB8E-2A04-3DDD004A1C5E}"/>
          </ac:picMkLst>
        </pc:picChg>
        <pc:picChg chg="add mod">
          <ac:chgData name="Trachta, Kendra" userId="a1de38c6-5039-43b8-aa6c-3de3572ca050" providerId="ADAL" clId="{1BB7C6B7-6B2F-4286-867E-E766E7016148}" dt="2026-07-06T17:33:05.028" v="7071" actId="1076"/>
          <ac:picMkLst>
            <pc:docMk/>
            <pc:sldMk cId="1793414641" sldId="282"/>
            <ac:picMk id="9" creationId="{D16F7B79-DA99-63AA-16BB-B750B103F6DD}"/>
          </ac:picMkLst>
        </pc:picChg>
      </pc:sldChg>
      <pc:sldChg chg="addSp delSp modSp add mod delAnim modAnim">
        <pc:chgData name="Trachta, Kendra" userId="a1de38c6-5039-43b8-aa6c-3de3572ca050" providerId="ADAL" clId="{1BB7C6B7-6B2F-4286-867E-E766E7016148}" dt="2026-07-06T17:32:19.574" v="7065" actId="1076"/>
        <pc:sldMkLst>
          <pc:docMk/>
          <pc:sldMk cId="158494088" sldId="283"/>
        </pc:sldMkLst>
        <pc:spChg chg="mod">
          <ac:chgData name="Trachta, Kendra" userId="a1de38c6-5039-43b8-aa6c-3de3572ca050" providerId="ADAL" clId="{1BB7C6B7-6B2F-4286-867E-E766E7016148}" dt="2026-07-01T21:51:24.891" v="3462" actId="20577"/>
          <ac:spMkLst>
            <pc:docMk/>
            <pc:sldMk cId="158494088" sldId="283"/>
            <ac:spMk id="2" creationId="{4A4B96E3-2BF0-CC69-F537-B52571FA1FAA}"/>
          </ac:spMkLst>
        </pc:spChg>
        <pc:picChg chg="add mod">
          <ac:chgData name="Trachta, Kendra" userId="a1de38c6-5039-43b8-aa6c-3de3572ca050" providerId="ADAL" clId="{1BB7C6B7-6B2F-4286-867E-E766E7016148}" dt="2026-07-06T17:31:54.159" v="7062" actId="1076"/>
          <ac:picMkLst>
            <pc:docMk/>
            <pc:sldMk cId="158494088" sldId="283"/>
            <ac:picMk id="5" creationId="{D29798AB-E8C2-1378-19B3-2FBD477AC00C}"/>
          </ac:picMkLst>
        </pc:picChg>
        <pc:picChg chg="add del mod">
          <ac:chgData name="Trachta, Kendra" userId="a1de38c6-5039-43b8-aa6c-3de3572ca050" providerId="ADAL" clId="{1BB7C6B7-6B2F-4286-867E-E766E7016148}" dt="2026-07-06T17:31:33.920" v="7060" actId="478"/>
          <ac:picMkLst>
            <pc:docMk/>
            <pc:sldMk cId="158494088" sldId="283"/>
            <ac:picMk id="6" creationId="{D858152E-5135-B064-1441-776E3BE5EAD5}"/>
          </ac:picMkLst>
        </pc:picChg>
        <pc:picChg chg="add del mod">
          <ac:chgData name="Trachta, Kendra" userId="a1de38c6-5039-43b8-aa6c-3de3572ca050" providerId="ADAL" clId="{1BB7C6B7-6B2F-4286-867E-E766E7016148}" dt="2026-07-06T17:31:56.917" v="7063" actId="478"/>
          <ac:picMkLst>
            <pc:docMk/>
            <pc:sldMk cId="158494088" sldId="283"/>
            <ac:picMk id="8" creationId="{F400045C-C6A3-FDD2-6BE2-0BBEA968F8D2}"/>
          </ac:picMkLst>
        </pc:picChg>
        <pc:picChg chg="add mod">
          <ac:chgData name="Trachta, Kendra" userId="a1de38c6-5039-43b8-aa6c-3de3572ca050" providerId="ADAL" clId="{1BB7C6B7-6B2F-4286-867E-E766E7016148}" dt="2026-07-06T17:32:19.574" v="7065" actId="1076"/>
          <ac:picMkLst>
            <pc:docMk/>
            <pc:sldMk cId="158494088" sldId="283"/>
            <ac:picMk id="9" creationId="{3B6FCEC4-1D5F-64FA-11B5-859D71533825}"/>
          </ac:picMkLst>
        </pc:picChg>
      </pc:sldChg>
      <pc:sldChg chg="addSp delSp modSp add mod delAnim modAnim">
        <pc:chgData name="Trachta, Kendra" userId="a1de38c6-5039-43b8-aa6c-3de3572ca050" providerId="ADAL" clId="{1BB7C6B7-6B2F-4286-867E-E766E7016148}" dt="2026-07-06T17:33:51.623" v="7077" actId="1076"/>
        <pc:sldMkLst>
          <pc:docMk/>
          <pc:sldMk cId="3584611566" sldId="284"/>
        </pc:sldMkLst>
        <pc:spChg chg="mod">
          <ac:chgData name="Trachta, Kendra" userId="a1de38c6-5039-43b8-aa6c-3de3572ca050" providerId="ADAL" clId="{1BB7C6B7-6B2F-4286-867E-E766E7016148}" dt="2026-07-01T21:52:16.956" v="3519" actId="20577"/>
          <ac:spMkLst>
            <pc:docMk/>
            <pc:sldMk cId="3584611566" sldId="284"/>
            <ac:spMk id="2" creationId="{951FD63C-37E6-28A0-F7A3-983C431FBE8D}"/>
          </ac:spMkLst>
        </pc:spChg>
        <pc:picChg chg="add mod">
          <ac:chgData name="Trachta, Kendra" userId="a1de38c6-5039-43b8-aa6c-3de3572ca050" providerId="ADAL" clId="{1BB7C6B7-6B2F-4286-867E-E766E7016148}" dt="2026-07-06T17:33:35.738" v="7074" actId="1076"/>
          <ac:picMkLst>
            <pc:docMk/>
            <pc:sldMk cId="3584611566" sldId="284"/>
            <ac:picMk id="5" creationId="{953CC91B-3A68-6FFC-7FBC-6CF82ABAA313}"/>
          </ac:picMkLst>
        </pc:picChg>
        <pc:picChg chg="add mod">
          <ac:chgData name="Trachta, Kendra" userId="a1de38c6-5039-43b8-aa6c-3de3572ca050" providerId="ADAL" clId="{1BB7C6B7-6B2F-4286-867E-E766E7016148}" dt="2026-07-06T17:33:51.623" v="7077" actId="1076"/>
          <ac:picMkLst>
            <pc:docMk/>
            <pc:sldMk cId="3584611566" sldId="284"/>
            <ac:picMk id="7" creationId="{F3C53BF0-CA45-D969-08AD-775799C3A8F5}"/>
          </ac:picMkLst>
        </pc:picChg>
        <pc:picChg chg="add del mod">
          <ac:chgData name="Trachta, Kendra" userId="a1de38c6-5039-43b8-aa6c-3de3572ca050" providerId="ADAL" clId="{1BB7C6B7-6B2F-4286-867E-E766E7016148}" dt="2026-07-06T17:33:21.255" v="7072" actId="478"/>
          <ac:picMkLst>
            <pc:docMk/>
            <pc:sldMk cId="3584611566" sldId="284"/>
            <ac:picMk id="9" creationId="{777DBD06-A532-9A90-91BD-8D1E474CEA96}"/>
          </ac:picMkLst>
        </pc:picChg>
        <pc:picChg chg="add del mod">
          <ac:chgData name="Trachta, Kendra" userId="a1de38c6-5039-43b8-aa6c-3de3572ca050" providerId="ADAL" clId="{1BB7C6B7-6B2F-4286-867E-E766E7016148}" dt="2026-07-06T17:33:37.636" v="7075" actId="478"/>
          <ac:picMkLst>
            <pc:docMk/>
            <pc:sldMk cId="3584611566" sldId="284"/>
            <ac:picMk id="11" creationId="{774825B9-139D-383F-F215-4E6C5FD4466E}"/>
          </ac:picMkLst>
        </pc:picChg>
      </pc:sldChg>
      <pc:sldChg chg="modSp add mod">
        <pc:chgData name="Trachta, Kendra" userId="a1de38c6-5039-43b8-aa6c-3de3572ca050" providerId="ADAL" clId="{1BB7C6B7-6B2F-4286-867E-E766E7016148}" dt="2026-07-02T17:17:51.938" v="5447" actId="20577"/>
        <pc:sldMkLst>
          <pc:docMk/>
          <pc:sldMk cId="472217773" sldId="285"/>
        </pc:sldMkLst>
        <pc:spChg chg="mod">
          <ac:chgData name="Trachta, Kendra" userId="a1de38c6-5039-43b8-aa6c-3de3572ca050" providerId="ADAL" clId="{1BB7C6B7-6B2F-4286-867E-E766E7016148}" dt="2026-07-01T21:53:35.983" v="3623" actId="20577"/>
          <ac:spMkLst>
            <pc:docMk/>
            <pc:sldMk cId="472217773" sldId="285"/>
            <ac:spMk id="2" creationId="{EB9C9148-5B88-4232-FB80-E406C00AD8A5}"/>
          </ac:spMkLst>
        </pc:spChg>
        <pc:spChg chg="mod">
          <ac:chgData name="Trachta, Kendra" userId="a1de38c6-5039-43b8-aa6c-3de3572ca050" providerId="ADAL" clId="{1BB7C6B7-6B2F-4286-867E-E766E7016148}" dt="2026-07-02T17:17:51.938" v="5447" actId="20577"/>
          <ac:spMkLst>
            <pc:docMk/>
            <pc:sldMk cId="472217773" sldId="285"/>
            <ac:spMk id="5" creationId="{F0C219B7-9546-0421-1F9B-791771A31AF9}"/>
          </ac:spMkLst>
        </pc:spChg>
      </pc:sldChg>
      <pc:sldChg chg="addSp delSp modSp add mod delAnim modAnim">
        <pc:chgData name="Trachta, Kendra" userId="a1de38c6-5039-43b8-aa6c-3de3572ca050" providerId="ADAL" clId="{1BB7C6B7-6B2F-4286-867E-E766E7016148}" dt="2026-07-06T17:35:16.188" v="7083" actId="1076"/>
        <pc:sldMkLst>
          <pc:docMk/>
          <pc:sldMk cId="1260770820" sldId="286"/>
        </pc:sldMkLst>
        <pc:spChg chg="mod">
          <ac:chgData name="Trachta, Kendra" userId="a1de38c6-5039-43b8-aa6c-3de3572ca050" providerId="ADAL" clId="{1BB7C6B7-6B2F-4286-867E-E766E7016148}" dt="2026-07-01T21:52:46.495" v="3572" actId="20577"/>
          <ac:spMkLst>
            <pc:docMk/>
            <pc:sldMk cId="1260770820" sldId="286"/>
            <ac:spMk id="2" creationId="{68542E5C-80D2-924F-607D-2C8F77CC97C3}"/>
          </ac:spMkLst>
        </pc:spChg>
        <pc:picChg chg="add mod">
          <ac:chgData name="Trachta, Kendra" userId="a1de38c6-5039-43b8-aa6c-3de3572ca050" providerId="ADAL" clId="{1BB7C6B7-6B2F-4286-867E-E766E7016148}" dt="2026-07-06T17:34:20.804" v="7080" actId="1076"/>
          <ac:picMkLst>
            <pc:docMk/>
            <pc:sldMk cId="1260770820" sldId="286"/>
            <ac:picMk id="5" creationId="{43E851D0-DAD2-E4DF-B53E-73ADB3312C9F}"/>
          </ac:picMkLst>
        </pc:picChg>
        <pc:picChg chg="add del mod">
          <ac:chgData name="Trachta, Kendra" userId="a1de38c6-5039-43b8-aa6c-3de3572ca050" providerId="ADAL" clId="{1BB7C6B7-6B2F-4286-867E-E766E7016148}" dt="2026-07-06T17:34:08.743" v="7078" actId="478"/>
          <ac:picMkLst>
            <pc:docMk/>
            <pc:sldMk cId="1260770820" sldId="286"/>
            <ac:picMk id="6" creationId="{F406A6B2-3E33-CE59-726F-288702D50479}"/>
          </ac:picMkLst>
        </pc:picChg>
        <pc:picChg chg="add del mod">
          <ac:chgData name="Trachta, Kendra" userId="a1de38c6-5039-43b8-aa6c-3de3572ca050" providerId="ADAL" clId="{1BB7C6B7-6B2F-4286-867E-E766E7016148}" dt="2026-07-06T17:35:03.339" v="7081" actId="478"/>
          <ac:picMkLst>
            <pc:docMk/>
            <pc:sldMk cId="1260770820" sldId="286"/>
            <ac:picMk id="8" creationId="{DBBC8E8E-AB0C-3A20-453F-28B8AA3B7B89}"/>
          </ac:picMkLst>
        </pc:picChg>
        <pc:picChg chg="add mod">
          <ac:chgData name="Trachta, Kendra" userId="a1de38c6-5039-43b8-aa6c-3de3572ca050" providerId="ADAL" clId="{1BB7C6B7-6B2F-4286-867E-E766E7016148}" dt="2026-07-06T17:35:16.188" v="7083" actId="1076"/>
          <ac:picMkLst>
            <pc:docMk/>
            <pc:sldMk cId="1260770820" sldId="286"/>
            <ac:picMk id="9" creationId="{D19AC6DB-A4D0-E272-A1F8-028764E62A9E}"/>
          </ac:picMkLst>
        </pc:picChg>
      </pc:sldChg>
      <pc:sldChg chg="modSp add del mod">
        <pc:chgData name="Trachta, Kendra" userId="a1de38c6-5039-43b8-aa6c-3de3572ca050" providerId="ADAL" clId="{1BB7C6B7-6B2F-4286-867E-E766E7016148}" dt="2026-07-06T17:35:36.902" v="7084" actId="47"/>
        <pc:sldMkLst>
          <pc:docMk/>
          <pc:sldMk cId="545071969" sldId="287"/>
        </pc:sldMkLst>
      </pc:sldChg>
      <pc:sldChg chg="modSp add mod">
        <pc:chgData name="Trachta, Kendra" userId="a1de38c6-5039-43b8-aa6c-3de3572ca050" providerId="ADAL" clId="{1BB7C6B7-6B2F-4286-867E-E766E7016148}" dt="2026-07-01T22:02:21.965" v="4384" actId="20577"/>
        <pc:sldMkLst>
          <pc:docMk/>
          <pc:sldMk cId="627976310" sldId="288"/>
        </pc:sldMkLst>
        <pc:spChg chg="mod">
          <ac:chgData name="Trachta, Kendra" userId="a1de38c6-5039-43b8-aa6c-3de3572ca050" providerId="ADAL" clId="{1BB7C6B7-6B2F-4286-867E-E766E7016148}" dt="2026-07-01T22:02:21.965" v="4384" actId="20577"/>
          <ac:spMkLst>
            <pc:docMk/>
            <pc:sldMk cId="627976310" sldId="288"/>
            <ac:spMk id="2" creationId="{5E64ED52-6932-C977-6D4C-1E4D4247E05C}"/>
          </ac:spMkLst>
        </pc:spChg>
      </pc:sldChg>
      <pc:sldChg chg="addSp delSp modSp new mod delAnim modAnim">
        <pc:chgData name="Trachta, Kendra" userId="a1de38c6-5039-43b8-aa6c-3de3572ca050" providerId="ADAL" clId="{1BB7C6B7-6B2F-4286-867E-E766E7016148}" dt="2026-07-06T17:31:18.105" v="7059" actId="1076"/>
        <pc:sldMkLst>
          <pc:docMk/>
          <pc:sldMk cId="4208961374" sldId="289"/>
        </pc:sldMkLst>
        <pc:spChg chg="mod">
          <ac:chgData name="Trachta, Kendra" userId="a1de38c6-5039-43b8-aa6c-3de3572ca050" providerId="ADAL" clId="{1BB7C6B7-6B2F-4286-867E-E766E7016148}" dt="2026-07-01T22:46:06.096" v="4514"/>
          <ac:spMkLst>
            <pc:docMk/>
            <pc:sldMk cId="4208961374" sldId="289"/>
            <ac:spMk id="2" creationId="{546B5A96-C8A4-E8DA-D6D5-CEB51623A71D}"/>
          </ac:spMkLst>
        </pc:spChg>
        <pc:picChg chg="add mod">
          <ac:chgData name="Trachta, Kendra" userId="a1de38c6-5039-43b8-aa6c-3de3572ca050" providerId="ADAL" clId="{1BB7C6B7-6B2F-4286-867E-E766E7016148}" dt="2026-07-06T17:30:52.650" v="7056" actId="1076"/>
          <ac:picMkLst>
            <pc:docMk/>
            <pc:sldMk cId="4208961374" sldId="289"/>
            <ac:picMk id="4" creationId="{210BDF77-081C-B7DE-1CA2-C0DD9F2A022B}"/>
          </ac:picMkLst>
        </pc:picChg>
        <pc:picChg chg="add mod">
          <ac:chgData name="Trachta, Kendra" userId="a1de38c6-5039-43b8-aa6c-3de3572ca050" providerId="ADAL" clId="{1BB7C6B7-6B2F-4286-867E-E766E7016148}" dt="2026-07-06T17:31:18.105" v="7059" actId="1076"/>
          <ac:picMkLst>
            <pc:docMk/>
            <pc:sldMk cId="4208961374" sldId="289"/>
            <ac:picMk id="7" creationId="{61637A35-3EC3-7F33-A4A7-027D360D6044}"/>
          </ac:picMkLst>
        </pc:picChg>
        <pc:picChg chg="add del mod">
          <ac:chgData name="Trachta, Kendra" userId="a1de38c6-5039-43b8-aa6c-3de3572ca050" providerId="ADAL" clId="{1BB7C6B7-6B2F-4286-867E-E766E7016148}" dt="2026-07-06T17:31:02.099" v="7057" actId="478"/>
          <ac:picMkLst>
            <pc:docMk/>
            <pc:sldMk cId="4208961374" sldId="289"/>
            <ac:picMk id="21" creationId="{5F358CE5-3267-B59E-D425-C9FA7BEDF371}"/>
          </ac:picMkLst>
        </pc:picChg>
        <pc:picChg chg="add del mod">
          <ac:chgData name="Trachta, Kendra" userId="a1de38c6-5039-43b8-aa6c-3de3572ca050" providerId="ADAL" clId="{1BB7C6B7-6B2F-4286-867E-E766E7016148}" dt="2026-07-06T17:30:36.811" v="7054" actId="478"/>
          <ac:picMkLst>
            <pc:docMk/>
            <pc:sldMk cId="4208961374" sldId="289"/>
            <ac:picMk id="23" creationId="{31A31F88-59F0-E84B-5FE9-212E38105AD8}"/>
          </ac:picMkLst>
        </pc:picChg>
      </pc:sldChg>
      <pc:sldChg chg="modSp add mod ord">
        <pc:chgData name="Trachta, Kendra" userId="a1de38c6-5039-43b8-aa6c-3de3572ca050" providerId="ADAL" clId="{1BB7C6B7-6B2F-4286-867E-E766E7016148}" dt="2026-07-02T18:03:05.487" v="6689" actId="14100"/>
        <pc:sldMkLst>
          <pc:docMk/>
          <pc:sldMk cId="1683683024" sldId="290"/>
        </pc:sldMkLst>
        <pc:spChg chg="mod">
          <ac:chgData name="Trachta, Kendra" userId="a1de38c6-5039-43b8-aa6c-3de3572ca050" providerId="ADAL" clId="{1BB7C6B7-6B2F-4286-867E-E766E7016148}" dt="2026-07-02T17:48:28.273" v="5714" actId="20577"/>
          <ac:spMkLst>
            <pc:docMk/>
            <pc:sldMk cId="1683683024" sldId="290"/>
            <ac:spMk id="2" creationId="{3C18EDBB-3977-687E-8FCA-A73969B69652}"/>
          </ac:spMkLst>
        </pc:spChg>
        <pc:spChg chg="mod">
          <ac:chgData name="Trachta, Kendra" userId="a1de38c6-5039-43b8-aa6c-3de3572ca050" providerId="ADAL" clId="{1BB7C6B7-6B2F-4286-867E-E766E7016148}" dt="2026-07-02T18:03:05.487" v="6689" actId="14100"/>
          <ac:spMkLst>
            <pc:docMk/>
            <pc:sldMk cId="1683683024" sldId="290"/>
            <ac:spMk id="3" creationId="{E7239C2C-8658-7C9E-EB8A-9952799CC28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0DE8C-47F1-E541-B4DD-C4EB8DF58A07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8A881-B894-ED44-9108-D33174228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26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BCDC475-BD9A-4C4C-9E91-34CA21719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049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3,981 survey responses excluded by criteria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CDC475-BD9A-4C4C-9E91-34CA2171916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893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Width indicates number of commutes via the mode</a:t>
            </a:r>
          </a:p>
          <a:p>
            <a:r>
              <a:rPr lang="en-US" dirty="0"/>
              <a:t>Vertical line indicates quartiles of commute distances by mode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CDC475-BD9A-4C4C-9E91-34CA2171916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72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424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hoto on Left Conten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40421" y="506501"/>
            <a:ext cx="3791764" cy="595917"/>
          </a:xfrm>
          <a:prstGeom prst="rect">
            <a:avLst/>
          </a:prstGeom>
        </p:spPr>
        <p:txBody>
          <a:bodyPr anchor="b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0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4223" y="517343"/>
            <a:ext cx="4021699" cy="5538688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lang="en-US" sz="16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lv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940421" y="1102417"/>
            <a:ext cx="3791763" cy="49609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Content can go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50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 on Left Conten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40421" y="506501"/>
            <a:ext cx="3791764" cy="595917"/>
          </a:xfrm>
          <a:prstGeom prst="rect">
            <a:avLst/>
          </a:prstGeom>
        </p:spPr>
        <p:txBody>
          <a:bodyPr anchor="b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0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4223" y="517343"/>
            <a:ext cx="4021699" cy="2705201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lang="en-US" sz="16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lv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940421" y="1102417"/>
            <a:ext cx="3791763" cy="49609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Content can go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432464" y="3354676"/>
            <a:ext cx="4021699" cy="2706944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lang="en-US" sz="16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72694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 Top, Three Photos on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3112" y="506501"/>
            <a:ext cx="8295209" cy="595917"/>
          </a:xfrm>
          <a:prstGeom prst="rect">
            <a:avLst/>
          </a:prstGeom>
        </p:spPr>
        <p:txBody>
          <a:bodyPr anchor="b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0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3113" y="1262591"/>
            <a:ext cx="8295209" cy="31564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Content can go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>
            <a:off x="3368822" y="4556787"/>
            <a:ext cx="2430483" cy="149748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lang="en-US" sz="16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lv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5"/>
          </p:nvPr>
        </p:nvSpPr>
        <p:spPr>
          <a:xfrm>
            <a:off x="423366" y="4555033"/>
            <a:ext cx="2430483" cy="149748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6"/>
          </p:nvPr>
        </p:nvSpPr>
        <p:spPr>
          <a:xfrm>
            <a:off x="6296080" y="4555034"/>
            <a:ext cx="2430483" cy="149748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lang="en-US" sz="16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lv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6898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36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sz="3600" dirty="0">
                <a:solidFill>
                  <a:srgbClr val="1D7D5B"/>
                </a:solidFill>
                <a:latin typeface="Arial Black"/>
                <a:cs typeface="Arial Black"/>
              </a:rPr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First level of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7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36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sz="3600" dirty="0">
                <a:solidFill>
                  <a:srgbClr val="1D7D5B"/>
                </a:solidFill>
                <a:latin typeface="Arial Black"/>
                <a:cs typeface="Arial Black"/>
              </a:rPr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1600" baseline="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First level of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First level of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64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36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sz="3600" dirty="0">
                <a:solidFill>
                  <a:srgbClr val="1D7D5B"/>
                </a:solidFill>
                <a:latin typeface="Arial Black"/>
                <a:cs typeface="Arial Black"/>
              </a:rPr>
              <a:t>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TITLE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First level of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TITLE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First level of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9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36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sz="3600" dirty="0">
                <a:solidFill>
                  <a:srgbClr val="1D7D5B"/>
                </a:solidFill>
                <a:latin typeface="Arial Black"/>
                <a:cs typeface="Arial Black"/>
              </a:rPr>
              <a:t>CLICK TO ADD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17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on Left Bullets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0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First level of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Content can go here.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40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hoto with Caption U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0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lang="en-US" sz="16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lv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Content can go here.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03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hoto with Caption Abo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50362"/>
            <a:ext cx="5486400" cy="566738"/>
          </a:xfrm>
          <a:prstGeom prst="rect">
            <a:avLst/>
          </a:prstGeom>
        </p:spPr>
        <p:txBody>
          <a:bodyPr anchor="b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000" b="1" kern="1200" dirty="0">
                <a:solidFill>
                  <a:srgbClr val="1D7D5B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007499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lang="en-US" sz="1600" kern="1200" noProof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lv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111710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Content can go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36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62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5" r:id="rId10"/>
    <p:sldLayoutId id="2147483672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epis.epa.gov/Exe/ZyPDF.cgi?Dockey=P1017FP5.pdf" TargetMode="External"/><Relationship Id="rId2" Type="http://schemas.openxmlformats.org/officeDocument/2006/relationships/hyperlink" Target="https://www.bts.gov/content/estimated-national-average-vehicle-emissions-rates-vehicle-vehicle-type-using-gasoline-an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ia.gov/todayinenergy/detail.php?id=64164#:~:text=The%20U.S.%20retail%20price%20for%20regular%20grade%20gasoline,%28gal%29%20in%202024%2C%20%240.21%2Fgal%20less%20than%20in%202023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665359" y="5105400"/>
            <a:ext cx="6160891" cy="85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marL="0" indent="0">
              <a:buNone/>
            </a:pPr>
            <a:r>
              <a:rPr lang="en-US" sz="1600" dirty="0">
                <a:cs typeface="Arial" charset="0"/>
              </a:rPr>
              <a:t>TDM Technical Committee / TDM Executive Board Joint Meeting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sz="1400" dirty="0">
                <a:cs typeface="Arial" charset="0"/>
              </a:rPr>
              <a:t>July 2, 2026</a:t>
            </a:r>
          </a:p>
          <a:p>
            <a:pPr eaLnBrk="1" hangingPunct="1">
              <a:spcBef>
                <a:spcPct val="20000"/>
              </a:spcBef>
            </a:pPr>
            <a:r>
              <a:rPr lang="en-US" sz="1400" dirty="0">
                <a:cs typeface="Arial" charset="0"/>
              </a:rPr>
              <a:t>Kendra Trachta, WSDOT Data Analyst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6381" y="2097821"/>
            <a:ext cx="7147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D7D5B"/>
                </a:solidFill>
                <a:latin typeface="Arial Black"/>
                <a:cs typeface="Arial Black"/>
              </a:rPr>
              <a:t>Commute Trip Reduction: 2023-25 Data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381" y="3223471"/>
            <a:ext cx="71470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Survey responses and worksite amenities</a:t>
            </a:r>
          </a:p>
        </p:txBody>
      </p:sp>
    </p:spTree>
    <p:extLst>
      <p:ext uri="{BB962C8B-B14F-4D97-AF65-F5344CB8AC3E}">
        <p14:creationId xmlns:p14="http://schemas.microsoft.com/office/powerpoint/2010/main" val="919524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65973-AFB0-0A1A-9ED9-7D4FE2ECC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97E3-D662-3F1D-3CE8-A7DC43202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DAR and Worksite amenity comparisons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CEAB8-0506-5372-F893-060342B2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491F7C-A3C4-7022-D7A9-B4A0F636D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Factors that may affect commuter behavior:</a:t>
            </a:r>
          </a:p>
          <a:p>
            <a:r>
              <a:rPr lang="en-US" dirty="0"/>
              <a:t>Onsite amenities provided by the worksite</a:t>
            </a:r>
          </a:p>
          <a:p>
            <a:r>
              <a:rPr lang="en-US" dirty="0"/>
              <a:t>Local features available within one-quarter mile of the worksite</a:t>
            </a:r>
          </a:p>
          <a:p>
            <a:r>
              <a:rPr lang="en-US" dirty="0"/>
              <a:t>Miscellaneous incentives to reduce single-occupancy commutes</a:t>
            </a:r>
          </a:p>
          <a:p>
            <a:r>
              <a:rPr lang="en-US" dirty="0"/>
              <a:t>Guaranteed ride home programs</a:t>
            </a:r>
          </a:p>
          <a:p>
            <a:r>
              <a:rPr lang="en-US" dirty="0"/>
              <a:t>Employee use of company vehicles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Notes for the following slides:</a:t>
            </a:r>
          </a:p>
          <a:p>
            <a:r>
              <a:rPr lang="en-US" dirty="0"/>
              <a:t>Simple comparisons do not identify causal relationships!</a:t>
            </a:r>
          </a:p>
          <a:p>
            <a:r>
              <a:rPr lang="en-US" dirty="0"/>
              <a:t>The following comparisons exclude Seattle worksites</a:t>
            </a:r>
          </a:p>
          <a:p>
            <a:r>
              <a:rPr lang="en-US" dirty="0"/>
              <a:t>Analysis contains only the 577 worksites with both program data and survey data in the CTR Tool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079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B5A96-C8A4-E8DA-D6D5-CEB51623A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Worksite amenities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B60CC-99D9-BE2F-D626-2DAB7C6A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0BDF77-081C-B7DE-1CA2-C0DD9F2A0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50950"/>
            <a:ext cx="8229600" cy="2286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1637A35-3EC3-7F33-A4A7-027D360D60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871912"/>
            <a:ext cx="82296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61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A43E7-F83B-9CC0-3206-C0A7ECA4F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B96E3-2BF0-CC69-F537-B52571FA1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features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AD969F-8BEB-EDA5-7B1A-6869E901C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9798AB-E8C2-1378-19B3-2FBD477AC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35145"/>
            <a:ext cx="8229600" cy="2286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B6FCEC4-1D5F-64FA-11B5-859D715338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814010"/>
            <a:ext cx="82296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94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3862-F2A9-FE61-E24A-FED38564B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64F2-4C8D-FFC3-2628-B58CD29FD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Miscellaneous incentives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5D3B6-F752-C98E-5832-208345BB9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67493D-63FF-A4C5-4D67-080AE0512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41400"/>
            <a:ext cx="8229600" cy="2286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6F7B79-DA99-63AA-16BB-B750B103F6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968750"/>
            <a:ext cx="82296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414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34CFF-DF0B-9D40-23DB-86AEE868A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FD63C-37E6-28A0-F7A3-983C431FB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Guaranteed ride home options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DD0D2B-DF56-5E89-8454-3946DF5FB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3CC91B-3A68-6FFC-7FBC-6CF82ABAA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84250"/>
            <a:ext cx="8229600" cy="2286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C53BF0-CA45-D969-08AD-775799C3A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738562"/>
            <a:ext cx="82296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611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1E2D1-CE53-BAEC-4A35-E26E999E3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42E5C-80D2-924F-607D-2C8F77CC9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company vehicles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8B1F9-4D17-BC12-A7BF-987FBF9A1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E851D0-DAD2-E4DF-B53E-73ADB3312C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43000"/>
            <a:ext cx="8229600" cy="2286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9AC6DB-A4D0-E272-A1F8-028764E62A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817937"/>
            <a:ext cx="82296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770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4D91E-16D9-1DD6-7FF2-DDD84ED70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C9148-5B88-4232-FB80-E406C00AD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BA7E3-A92A-BF84-225C-9D273FEAB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C219B7-9546-0421-1F9B-791771A31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Ongoing CTR Tool improvements</a:t>
            </a:r>
          </a:p>
          <a:p>
            <a:pPr lvl="1"/>
            <a:r>
              <a:rPr lang="en-US" dirty="0"/>
              <a:t>Clarifying dashboard measures</a:t>
            </a:r>
          </a:p>
          <a:p>
            <a:pPr lvl="1"/>
            <a:r>
              <a:rPr lang="en-US" dirty="0"/>
              <a:t>Cleaning data (commute origins, commute distance, modes, etc.)</a:t>
            </a:r>
          </a:p>
          <a:p>
            <a:pPr lvl="1"/>
            <a:r>
              <a:rPr lang="en-US" dirty="0"/>
              <a:t>Aligning all calculations</a:t>
            </a:r>
          </a:p>
          <a:p>
            <a:pPr lvl="1"/>
            <a:r>
              <a:rPr lang="en-US" dirty="0"/>
              <a:t>Improving quality of data collection</a:t>
            </a:r>
          </a:p>
          <a:p>
            <a:pPr lvl="1"/>
            <a:r>
              <a:rPr lang="en-US" dirty="0"/>
              <a:t>Documenting definitions, formulas, and processes</a:t>
            </a:r>
          </a:p>
          <a:p>
            <a:endParaRPr lang="en-US" dirty="0"/>
          </a:p>
          <a:p>
            <a:r>
              <a:rPr lang="en-US" dirty="0"/>
              <a:t>Integrating Seattle worksites’ data, past and future</a:t>
            </a:r>
          </a:p>
          <a:p>
            <a:endParaRPr lang="en-US" dirty="0"/>
          </a:p>
          <a:p>
            <a:r>
              <a:rPr lang="en-US" dirty="0"/>
              <a:t>Exploring potential annual report for implementers and ETCs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217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CE3A5-6087-77BB-0755-A1B64615B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4ED52-6932-C977-6D4C-1E4D4247E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BE450-42A1-6F4F-407C-3DFB3BA8F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AC0E07-9E5C-13A9-CFE7-5632D3D8F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76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B7D38-10FE-8875-D8ED-43BD8045B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705" y="611260"/>
            <a:ext cx="7748337" cy="566738"/>
          </a:xfrm>
        </p:spPr>
        <p:txBody>
          <a:bodyPr/>
          <a:lstStyle/>
          <a:p>
            <a:r>
              <a:rPr lang="en-US" sz="3600" dirty="0"/>
              <a:t>Commute modes: # daily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C04CA-C89C-35C2-3875-0260109F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10ADCB4-C6CF-2505-7F53-F4896B74C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911573"/>
              </p:ext>
            </p:extLst>
          </p:nvPr>
        </p:nvGraphicFramePr>
        <p:xfrm>
          <a:off x="1362242" y="1355488"/>
          <a:ext cx="5486401" cy="4358365"/>
        </p:xfrm>
        <a:graphic>
          <a:graphicData uri="http://schemas.openxmlformats.org/drawingml/2006/table">
            <a:tbl>
              <a:tblPr/>
              <a:tblGrid>
                <a:gridCol w="1963552">
                  <a:extLst>
                    <a:ext uri="{9D8B030D-6E8A-4147-A177-3AD203B41FA5}">
                      <a16:colId xmlns:a16="http://schemas.microsoft.com/office/drawing/2014/main" val="3285285936"/>
                    </a:ext>
                  </a:extLst>
                </a:gridCol>
                <a:gridCol w="404262">
                  <a:extLst>
                    <a:ext uri="{9D8B030D-6E8A-4147-A177-3AD203B41FA5}">
                      <a16:colId xmlns:a16="http://schemas.microsoft.com/office/drawing/2014/main" val="812285210"/>
                    </a:ext>
                  </a:extLst>
                </a:gridCol>
                <a:gridCol w="462013">
                  <a:extLst>
                    <a:ext uri="{9D8B030D-6E8A-4147-A177-3AD203B41FA5}">
                      <a16:colId xmlns:a16="http://schemas.microsoft.com/office/drawing/2014/main" val="2495144712"/>
                    </a:ext>
                  </a:extLst>
                </a:gridCol>
                <a:gridCol w="635267">
                  <a:extLst>
                    <a:ext uri="{9D8B030D-6E8A-4147-A177-3AD203B41FA5}">
                      <a16:colId xmlns:a16="http://schemas.microsoft.com/office/drawing/2014/main" val="3623149159"/>
                    </a:ext>
                  </a:extLst>
                </a:gridCol>
                <a:gridCol w="577516">
                  <a:extLst>
                    <a:ext uri="{9D8B030D-6E8A-4147-A177-3AD203B41FA5}">
                      <a16:colId xmlns:a16="http://schemas.microsoft.com/office/drawing/2014/main" val="3401335217"/>
                    </a:ext>
                  </a:extLst>
                </a:gridCol>
                <a:gridCol w="404262">
                  <a:extLst>
                    <a:ext uri="{9D8B030D-6E8A-4147-A177-3AD203B41FA5}">
                      <a16:colId xmlns:a16="http://schemas.microsoft.com/office/drawing/2014/main" val="875825963"/>
                    </a:ext>
                  </a:extLst>
                </a:gridCol>
                <a:gridCol w="577516">
                  <a:extLst>
                    <a:ext uri="{9D8B030D-6E8A-4147-A177-3AD203B41FA5}">
                      <a16:colId xmlns:a16="http://schemas.microsoft.com/office/drawing/2014/main" val="1726007284"/>
                    </a:ext>
                  </a:extLst>
                </a:gridCol>
                <a:gridCol w="462013">
                  <a:extLst>
                    <a:ext uri="{9D8B030D-6E8A-4147-A177-3AD203B41FA5}">
                      <a16:colId xmlns:a16="http://schemas.microsoft.com/office/drawing/2014/main" val="425523449"/>
                    </a:ext>
                  </a:extLst>
                </a:gridCol>
              </a:tblGrid>
              <a:tr h="132865">
                <a:tc gridSpan="8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700" dirty="0"/>
                        <a:t>Commutes by transportation mode in a typical week</a:t>
                      </a:r>
                    </a:p>
                  </a:txBody>
                  <a:tcPr marL="33216" marR="33216" marT="16608" marB="16608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560528"/>
                  </a:ext>
                </a:extLst>
              </a:tr>
              <a:tr h="33216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Transportation mode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Monday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Tuesday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Wednesday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Thursday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Friday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Saturday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Sunday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519824"/>
                  </a:ext>
                </a:extLst>
              </a:tr>
              <a:tr h="33216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Drive Alone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97,944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116,904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115,372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111,683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81,280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16,360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14,849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648839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Bike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3,392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4,510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4,299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4,255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2,751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385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331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788933"/>
                  </a:ext>
                </a:extLst>
              </a:tr>
              <a:tr h="33216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Bus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 dirty="0"/>
                        <a:t>11,790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15,345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15,060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14,472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9,005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1,245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1,090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6291904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Carpool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7,821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10,205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9,769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9,193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5,847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1,039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972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096496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Employer Shuttle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1,706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2,762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2,545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2,516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916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257092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Ferry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1,226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1,636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1,669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1,523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947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120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132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3924538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Motorcycle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768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950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964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940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792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198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184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4840639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Scooter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441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509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531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488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369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89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80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760870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Taxi / Uber / Lyft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492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693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674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666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443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135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140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97717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Train / Light Rail / Streetcar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4,592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6,570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6,450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6,236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3,543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514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472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748673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Vanpool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1,820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2,315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2,156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2,034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1,221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110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104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4077869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Walk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6,518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7,780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7,800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7,462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5,594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1,114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1,060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21529"/>
                  </a:ext>
                </a:extLst>
              </a:tr>
              <a:tr h="33216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Work From Home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76,296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47,920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50,625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55,669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96,276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4,925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4,441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0313679"/>
                  </a:ext>
                </a:extLst>
              </a:tr>
              <a:tr h="23251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Other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928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1,015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1,040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1,067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1,063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470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465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859249"/>
                  </a:ext>
                </a:extLst>
              </a:tr>
              <a:tr h="33216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Day Off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8,115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4,491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4,607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4,904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11,420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194,344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 dirty="0"/>
                        <a:t>196,908</a:t>
                      </a:r>
                    </a:p>
                  </a:txBody>
                  <a:tcPr marL="33216" marR="33216" marT="16608" marB="16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610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048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13D07F-BDB1-B5D2-8C15-863B405A1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1F763BF-6E0C-A818-110B-64CF76AE53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799864"/>
              </p:ext>
            </p:extLst>
          </p:nvPr>
        </p:nvGraphicFramePr>
        <p:xfrm>
          <a:off x="649705" y="1825625"/>
          <a:ext cx="7212932" cy="4351337"/>
        </p:xfrm>
        <a:graphic>
          <a:graphicData uri="http://schemas.openxmlformats.org/drawingml/2006/table">
            <a:tbl>
              <a:tblPr/>
              <a:tblGrid>
                <a:gridCol w="2629715">
                  <a:extLst>
                    <a:ext uri="{9D8B030D-6E8A-4147-A177-3AD203B41FA5}">
                      <a16:colId xmlns:a16="http://schemas.microsoft.com/office/drawing/2014/main" val="819009920"/>
                    </a:ext>
                  </a:extLst>
                </a:gridCol>
                <a:gridCol w="525942">
                  <a:extLst>
                    <a:ext uri="{9D8B030D-6E8A-4147-A177-3AD203B41FA5}">
                      <a16:colId xmlns:a16="http://schemas.microsoft.com/office/drawing/2014/main" val="836645057"/>
                    </a:ext>
                  </a:extLst>
                </a:gridCol>
                <a:gridCol w="676213">
                  <a:extLst>
                    <a:ext uri="{9D8B030D-6E8A-4147-A177-3AD203B41FA5}">
                      <a16:colId xmlns:a16="http://schemas.microsoft.com/office/drawing/2014/main" val="637177756"/>
                    </a:ext>
                  </a:extLst>
                </a:gridCol>
                <a:gridCol w="826482">
                  <a:extLst>
                    <a:ext uri="{9D8B030D-6E8A-4147-A177-3AD203B41FA5}">
                      <a16:colId xmlns:a16="http://schemas.microsoft.com/office/drawing/2014/main" val="203906342"/>
                    </a:ext>
                  </a:extLst>
                </a:gridCol>
                <a:gridCol w="751348">
                  <a:extLst>
                    <a:ext uri="{9D8B030D-6E8A-4147-A177-3AD203B41FA5}">
                      <a16:colId xmlns:a16="http://schemas.microsoft.com/office/drawing/2014/main" val="1234380962"/>
                    </a:ext>
                  </a:extLst>
                </a:gridCol>
                <a:gridCol w="525942">
                  <a:extLst>
                    <a:ext uri="{9D8B030D-6E8A-4147-A177-3AD203B41FA5}">
                      <a16:colId xmlns:a16="http://schemas.microsoft.com/office/drawing/2014/main" val="3648239428"/>
                    </a:ext>
                  </a:extLst>
                </a:gridCol>
                <a:gridCol w="751348">
                  <a:extLst>
                    <a:ext uri="{9D8B030D-6E8A-4147-A177-3AD203B41FA5}">
                      <a16:colId xmlns:a16="http://schemas.microsoft.com/office/drawing/2014/main" val="312229706"/>
                    </a:ext>
                  </a:extLst>
                </a:gridCol>
                <a:gridCol w="525942">
                  <a:extLst>
                    <a:ext uri="{9D8B030D-6E8A-4147-A177-3AD203B41FA5}">
                      <a16:colId xmlns:a16="http://schemas.microsoft.com/office/drawing/2014/main" val="4110137908"/>
                    </a:ext>
                  </a:extLst>
                </a:gridCol>
              </a:tblGrid>
              <a:tr h="146263">
                <a:tc gridSpan="8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700"/>
                        <a:t>Commutes by transportation mode in a typical week, percent per day</a:t>
                      </a:r>
                    </a:p>
                  </a:txBody>
                  <a:tcPr marL="36566" marR="36566" marT="18283" marB="18283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4624993"/>
                  </a:ext>
                </a:extLst>
              </a:tr>
              <a:tr h="36565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Transportation mode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Monday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Tuesday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Wednesday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Thursday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Friday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 dirty="0"/>
                        <a:t>Saturday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Sunday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513422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Drive Alone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43.8%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52.3%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51.6%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50.1%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36.7%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7.4%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6.7%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30725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Bike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1.9%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1.9%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607657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Bus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5.3%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6.9%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6.7%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6.5%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0.6%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4817500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Carpool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4.6%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2.6%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045502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Employer Shuttle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0.8%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296979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Ferry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0.7%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0.7%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0.7%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080881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Motorcycle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0.3%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757158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Scooter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26006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Taxi / Uber / Lyft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0.3%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0.3%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0.3%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7782246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Train / Light Rail / Streetcar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2.9%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2.9%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2.8%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1.6%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100166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Vanpool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0.8%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1.0%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0.9%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0.6%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701052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Walk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2.9%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3.3%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7100164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Work From Home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34.1%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21.4%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22.7%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25.0%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43.5%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4922362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Other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0.4%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0.5%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0.2%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309206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/>
                        <a:t>Day Off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3.6%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2.1%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2.2%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5.2%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/>
                        <a:t>87.9%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700" dirty="0"/>
                        <a:t>89.0%</a:t>
                      </a:r>
                    </a:p>
                  </a:txBody>
                  <a:tcPr marL="36566" marR="36566" marT="18283" marB="182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7784309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13F40C87-EBE8-A8EE-A2AC-F03E9121F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705" y="611260"/>
            <a:ext cx="7748337" cy="566738"/>
          </a:xfrm>
        </p:spPr>
        <p:txBody>
          <a:bodyPr/>
          <a:lstStyle/>
          <a:p>
            <a:r>
              <a:rPr lang="en-US" sz="3600" dirty="0"/>
              <a:t>Commute modes: % daily</a:t>
            </a:r>
          </a:p>
        </p:txBody>
      </p:sp>
    </p:spTree>
    <p:extLst>
      <p:ext uri="{BB962C8B-B14F-4D97-AF65-F5344CB8AC3E}">
        <p14:creationId xmlns:p14="http://schemas.microsoft.com/office/powerpoint/2010/main" val="3825014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B40F8-EC43-F5E6-CBFD-D117E5498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8EDBB-3977-687E-8FCA-A73969B69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Commute Trip Reduction (CTR)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39C2C-8658-7C9E-EB8A-9952799CC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525963"/>
          </a:xfrm>
        </p:spPr>
        <p:txBody>
          <a:bodyPr/>
          <a:lstStyle/>
          <a:p>
            <a:r>
              <a:rPr lang="en-US" sz="1800" dirty="0"/>
              <a:t>Washington state program to reduce single-occupancy vehicle commutes</a:t>
            </a:r>
          </a:p>
          <a:p>
            <a:r>
              <a:rPr lang="en-US" sz="1800" dirty="0"/>
              <a:t>Established as part of Washington’s Clean Air Act to reduce pollution and traffic congestion</a:t>
            </a:r>
          </a:p>
          <a:p>
            <a:r>
              <a:rPr lang="en-US" sz="1800" dirty="0"/>
              <a:t>Affected worksites encourage employees to use alternative commute modes</a:t>
            </a:r>
          </a:p>
          <a:p>
            <a:r>
              <a:rPr lang="en-US" sz="1800" dirty="0"/>
              <a:t>Biannual surveys of employee commute choices provide data to assess the impact of the CTR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79CCA1-BBA3-B305-5C9F-40EC760A6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6830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51323-A06D-D426-30A9-51E82FEB6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Commute distances by mode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922B2A-8209-19FC-0A67-427998D73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DA4DC2D-0D73-4ACD-8051-7FA3FA21FA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400919"/>
              </p:ext>
            </p:extLst>
          </p:nvPr>
        </p:nvGraphicFramePr>
        <p:xfrm>
          <a:off x="745958" y="1825624"/>
          <a:ext cx="7429500" cy="4351341"/>
        </p:xfrm>
        <a:graphic>
          <a:graphicData uri="http://schemas.openxmlformats.org/drawingml/2006/table">
            <a:tbl>
              <a:tblPr/>
              <a:tblGrid>
                <a:gridCol w="2046904">
                  <a:extLst>
                    <a:ext uri="{9D8B030D-6E8A-4147-A177-3AD203B41FA5}">
                      <a16:colId xmlns:a16="http://schemas.microsoft.com/office/drawing/2014/main" val="96109828"/>
                    </a:ext>
                  </a:extLst>
                </a:gridCol>
                <a:gridCol w="1212979">
                  <a:extLst>
                    <a:ext uri="{9D8B030D-6E8A-4147-A177-3AD203B41FA5}">
                      <a16:colId xmlns:a16="http://schemas.microsoft.com/office/drawing/2014/main" val="540227004"/>
                    </a:ext>
                  </a:extLst>
                </a:gridCol>
                <a:gridCol w="1061357">
                  <a:extLst>
                    <a:ext uri="{9D8B030D-6E8A-4147-A177-3AD203B41FA5}">
                      <a16:colId xmlns:a16="http://schemas.microsoft.com/office/drawing/2014/main" val="2596037982"/>
                    </a:ext>
                  </a:extLst>
                </a:gridCol>
                <a:gridCol w="985546">
                  <a:extLst>
                    <a:ext uri="{9D8B030D-6E8A-4147-A177-3AD203B41FA5}">
                      <a16:colId xmlns:a16="http://schemas.microsoft.com/office/drawing/2014/main" val="4216185149"/>
                    </a:ext>
                  </a:extLst>
                </a:gridCol>
                <a:gridCol w="1061357">
                  <a:extLst>
                    <a:ext uri="{9D8B030D-6E8A-4147-A177-3AD203B41FA5}">
                      <a16:colId xmlns:a16="http://schemas.microsoft.com/office/drawing/2014/main" val="154004767"/>
                    </a:ext>
                  </a:extLst>
                </a:gridCol>
                <a:gridCol w="1061357">
                  <a:extLst>
                    <a:ext uri="{9D8B030D-6E8A-4147-A177-3AD203B41FA5}">
                      <a16:colId xmlns:a16="http://schemas.microsoft.com/office/drawing/2014/main" val="1441762323"/>
                    </a:ext>
                  </a:extLst>
                </a:gridCol>
              </a:tblGrid>
              <a:tr h="229018">
                <a:tc gridSpan="6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/>
                        <a:t>Commute distances in miles by transportation mode (outliers excluded)</a:t>
                      </a:r>
                    </a:p>
                  </a:txBody>
                  <a:tcPr marL="57254" marR="57254" marT="28627" marB="28627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647790"/>
                  </a:ext>
                </a:extLst>
              </a:tr>
              <a:tr h="74430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Transportation mode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Number of commutes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Minimum commute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Median commute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Average commute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Maximum commute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4177113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Drive Alone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500,334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13.4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39.5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7788268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Bike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18,169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4.8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14.0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783271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Bus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63,008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7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9.2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31.0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9833838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Carpool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41,006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13.8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39.0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8114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Employer Shuttle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9,987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13.7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26.0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591150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Ferry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6,756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27.8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85.0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786760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Motorcycle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4,245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13.2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41.0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65248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Scooter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1,922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1.5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3.0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5377548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Taxi / Uber / Lyft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2,861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5.8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22.0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8389361"/>
                  </a:ext>
                </a:extLst>
              </a:tr>
              <a:tr h="40078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Train / Light Rail / Streetcar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26,996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16.3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53.0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0795212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Vanpool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9,065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24.9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54.0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5021487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Walk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26,896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651490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Work From Home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304,868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12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14.5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47.0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180223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100"/>
                        <a:t>Other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4,720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/>
                        <a:t>11.4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100" dirty="0"/>
                        <a:t>40.0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3296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660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1F6B8-5592-74E9-5391-058548952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Single-occupancy commutes by vehicle type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5DDE67-EA93-FC83-9C59-6E6A389A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C5DF482-265A-D03A-7499-C3BC7FA06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382366"/>
              </p:ext>
            </p:extLst>
          </p:nvPr>
        </p:nvGraphicFramePr>
        <p:xfrm>
          <a:off x="156410" y="2309654"/>
          <a:ext cx="8725902" cy="2834640"/>
        </p:xfrm>
        <a:graphic>
          <a:graphicData uri="http://schemas.openxmlformats.org/drawingml/2006/table">
            <a:tbl>
              <a:tblPr/>
              <a:tblGrid>
                <a:gridCol w="1454317">
                  <a:extLst>
                    <a:ext uri="{9D8B030D-6E8A-4147-A177-3AD203B41FA5}">
                      <a16:colId xmlns:a16="http://schemas.microsoft.com/office/drawing/2014/main" val="669796277"/>
                    </a:ext>
                  </a:extLst>
                </a:gridCol>
                <a:gridCol w="1454317">
                  <a:extLst>
                    <a:ext uri="{9D8B030D-6E8A-4147-A177-3AD203B41FA5}">
                      <a16:colId xmlns:a16="http://schemas.microsoft.com/office/drawing/2014/main" val="3940051785"/>
                    </a:ext>
                  </a:extLst>
                </a:gridCol>
                <a:gridCol w="1454317">
                  <a:extLst>
                    <a:ext uri="{9D8B030D-6E8A-4147-A177-3AD203B41FA5}">
                      <a16:colId xmlns:a16="http://schemas.microsoft.com/office/drawing/2014/main" val="2178835977"/>
                    </a:ext>
                  </a:extLst>
                </a:gridCol>
                <a:gridCol w="1454317">
                  <a:extLst>
                    <a:ext uri="{9D8B030D-6E8A-4147-A177-3AD203B41FA5}">
                      <a16:colId xmlns:a16="http://schemas.microsoft.com/office/drawing/2014/main" val="1338474684"/>
                    </a:ext>
                  </a:extLst>
                </a:gridCol>
                <a:gridCol w="1454317">
                  <a:extLst>
                    <a:ext uri="{9D8B030D-6E8A-4147-A177-3AD203B41FA5}">
                      <a16:colId xmlns:a16="http://schemas.microsoft.com/office/drawing/2014/main" val="2909107909"/>
                    </a:ext>
                  </a:extLst>
                </a:gridCol>
                <a:gridCol w="1454317">
                  <a:extLst>
                    <a:ext uri="{9D8B030D-6E8A-4147-A177-3AD203B41FA5}">
                      <a16:colId xmlns:a16="http://schemas.microsoft.com/office/drawing/2014/main" val="2370747425"/>
                    </a:ext>
                  </a:extLst>
                </a:gridCol>
              </a:tblGrid>
              <a:tr h="0">
                <a:tc gridSpan="6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Vehicles driven on single-occupancy commutes in a typical week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60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/>
                        <a:t>Vehicle type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Monday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Tuesday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Wednesday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Thursday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Friday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06434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/>
                        <a:t>Diesel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3,722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4,422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4,274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4,225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3,093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58918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/>
                        <a:t>Electric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7,146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8,915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8,679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8,505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5,552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07183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/>
                        <a:t>Gas Engine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64,095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75,904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74,943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72,576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54,001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8965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/>
                        <a:t>Hybrid Electric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8,969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10,977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10,862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10,416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7,267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6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/>
                        <a:t>Other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269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310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317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/>
                        <a:t>311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dirty="0"/>
                        <a:t>248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135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04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3AF2-AC07-F0FB-3A9E-8C4A3B74D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 we’ll review: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6F9B7-EBD6-F34D-3865-10C403693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Summaries of 2023-2025 CTR survey responses</a:t>
            </a:r>
          </a:p>
          <a:p>
            <a:r>
              <a:rPr lang="en-US" sz="1800" dirty="0"/>
              <a:t>Amenities and incentives available at worksites</a:t>
            </a:r>
          </a:p>
          <a:p>
            <a:r>
              <a:rPr lang="en-US" sz="1800" dirty="0"/>
              <a:t>Connections between drive alone rates (DAR) and worksite amenities</a:t>
            </a:r>
          </a:p>
          <a:p>
            <a:r>
              <a:rPr lang="en-US" sz="1800" dirty="0"/>
              <a:t>Ongoing improvements in collection, management, and communication of CTR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4F63E9-E516-D46E-FB92-B52C710F7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882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74A46-2F45-5196-4085-8E5B836CE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57EB9-6446-7D14-C752-246416292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2023-2025 data: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7DB60-7EEC-6CD2-0C65-1BFD3E781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48544"/>
            <a:ext cx="8229600" cy="4760912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Survey data</a:t>
            </a:r>
          </a:p>
          <a:p>
            <a:r>
              <a:rPr lang="en-US" sz="1800" dirty="0"/>
              <a:t>1,108 worksites participated in the 2023-2025 survey</a:t>
            </a:r>
          </a:p>
          <a:p>
            <a:r>
              <a:rPr lang="en-US" sz="1800" dirty="0"/>
              <a:t>227,165 survey responses  were validated</a:t>
            </a:r>
          </a:p>
          <a:p>
            <a:r>
              <a:rPr lang="en-US" sz="1800" dirty="0"/>
              <a:t>225,088 survey responses with one-way commute distances of 150 miles or less are included in today’s presentation</a:t>
            </a:r>
          </a:p>
          <a:p>
            <a:pPr marL="457200" lvl="1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800" dirty="0"/>
              <a:t>Program data</a:t>
            </a:r>
          </a:p>
          <a:p>
            <a:r>
              <a:rPr lang="en-US" sz="1800" dirty="0"/>
              <a:t>Most Seattle worksites do </a:t>
            </a:r>
            <a:r>
              <a:rPr lang="en-US" sz="1800" u="sng" dirty="0"/>
              <a:t>not</a:t>
            </a:r>
            <a:r>
              <a:rPr lang="en-US" sz="1800" dirty="0"/>
              <a:t> have program data in the CTR Tool (yet!)</a:t>
            </a:r>
          </a:p>
          <a:p>
            <a:r>
              <a:rPr lang="en-US" sz="1800" dirty="0"/>
              <a:t>577 worksites have both program data and survey data available; these are included in today’s presentation</a:t>
            </a:r>
          </a:p>
          <a:p>
            <a:endParaRPr lang="en-US" sz="1000" dirty="0"/>
          </a:p>
          <a:p>
            <a:pPr marL="0" indent="0">
              <a:buNone/>
            </a:pPr>
            <a:r>
              <a:rPr lang="en-US" sz="1800" dirty="0"/>
              <a:t>Survey response rate</a:t>
            </a:r>
          </a:p>
          <a:p>
            <a:r>
              <a:rPr lang="en-US" sz="1800" dirty="0"/>
              <a:t>A program-wide response rate cannot be calculated; the number of employees per worksite is in the program data</a:t>
            </a:r>
          </a:p>
          <a:p>
            <a:r>
              <a:rPr lang="en-US" sz="1800" dirty="0"/>
              <a:t>Among the 577 worksites with both program data and survey data, the survey response rate was 32%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287997-09D4-56BD-907E-DA5C93FF0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78FEC3-9E36-D32D-6F01-51D4EDC296D9}"/>
              </a:ext>
            </a:extLst>
          </p:cNvPr>
          <p:cNvSpPr txBox="1"/>
          <p:nvPr/>
        </p:nvSpPr>
        <p:spPr>
          <a:xfrm>
            <a:off x="1189930" y="5966499"/>
            <a:ext cx="688727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/>
              <a:t>Today’s presentation will not match the CTR Tool dashboard!</a:t>
            </a:r>
          </a:p>
        </p:txBody>
      </p:sp>
    </p:spTree>
    <p:extLst>
      <p:ext uri="{BB962C8B-B14F-4D97-AF65-F5344CB8AC3E}">
        <p14:creationId xmlns:p14="http://schemas.microsoft.com/office/powerpoint/2010/main" val="17379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860F0-CB1E-4967-9BCB-ED12C4B1B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54716-CA8D-F225-932F-A9EF19E54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reduction benefits weekly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FF1A9-A22C-1137-D4B6-0009E936A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/>
              <a:t>Single-occupancy commutes</a:t>
            </a:r>
          </a:p>
          <a:p>
            <a:r>
              <a:rPr lang="en-US" sz="1800" dirty="0"/>
              <a:t>Potential single-occupancy commutes weekly: 1,225,500</a:t>
            </a:r>
          </a:p>
          <a:p>
            <a:r>
              <a:rPr lang="en-US" sz="1800" dirty="0"/>
              <a:t>Adjusted single-occupancy commutes weekly: 585,000</a:t>
            </a:r>
          </a:p>
          <a:p>
            <a:r>
              <a:rPr lang="en-US" sz="1800" dirty="0"/>
              <a:t>Single-occupancy commutes avoided weekly: 640,000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Drive alone rate among survey respondents:  47 %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Roundtrip single-occupancy commute miles</a:t>
            </a:r>
          </a:p>
          <a:p>
            <a:r>
              <a:rPr lang="en-US" sz="1800" dirty="0"/>
              <a:t>Potential roundtrip single-occupancy miles commuted weekly: 38,511,192</a:t>
            </a:r>
          </a:p>
          <a:p>
            <a:r>
              <a:rPr lang="en-US" sz="1800" dirty="0"/>
              <a:t>Adjusted roundtrip single-occupancy miles commuted weekly: 17,895,427</a:t>
            </a:r>
          </a:p>
          <a:p>
            <a:r>
              <a:rPr lang="en-US" sz="1800" dirty="0"/>
              <a:t>Roundtrip single-occupancy commute miles avoided weekly: 20,615,765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64E61E-2E2A-AF4A-DE23-69A981541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852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C670F-CB29-9B54-9BE7-7893BAFAC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DEE72-50A9-F4DC-5219-CB511A42C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&amp; consumer benefits weekly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97D07-F3BA-845D-1C52-97C6A6039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2489"/>
          </a:xfrm>
        </p:spPr>
        <p:txBody>
          <a:bodyPr/>
          <a:lstStyle/>
          <a:p>
            <a:r>
              <a:rPr lang="en-US" sz="1800" b="1" dirty="0"/>
              <a:t>Cleaner air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8,100 metric tons / 17,780,000 pounds of CO2 emissions avoided weekly</a:t>
            </a:r>
          </a:p>
          <a:p>
            <a:r>
              <a:rPr lang="en-US" sz="1800" b="1" dirty="0"/>
              <a:t>Cleaner water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0.04 metric tons / 91 pounds of PM2.5* from brake wear avoided weekly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0.02 metric tons / 44 pounds of PM2.5* from tire wear avoided weekly</a:t>
            </a:r>
          </a:p>
          <a:p>
            <a:r>
              <a:rPr lang="en-US" sz="1800" b="1" dirty="0"/>
              <a:t>Consumer savings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928,000 gallons of gasoline saved weekly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$3,062,000.00 consumer dollars saved on gasoline weekly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D4E68-757E-8A69-AA72-444CE187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2AD784-A77B-5E41-A28A-C1247468E268}"/>
              </a:ext>
            </a:extLst>
          </p:cNvPr>
          <p:cNvSpPr txBox="1"/>
          <p:nvPr/>
        </p:nvSpPr>
        <p:spPr>
          <a:xfrm>
            <a:off x="279052" y="5414123"/>
            <a:ext cx="8070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*PM2.5 refers to particulate matter equal to or smaller than 2.5 micrometers in diameter</a:t>
            </a:r>
          </a:p>
          <a:p>
            <a:endParaRPr lang="en-US" sz="800" dirty="0"/>
          </a:p>
          <a:p>
            <a:r>
              <a:rPr lang="en-US" sz="800" dirty="0"/>
              <a:t>Calculations are based on measures from: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U.S. Bureau of Transportation Statistics’ </a:t>
            </a:r>
            <a:r>
              <a:rPr lang="en-US" sz="800" dirty="0">
                <a:hlinkClick r:id="rId2"/>
              </a:rPr>
              <a:t>Estimated U.S. Average Vehicle Emissions Rates per Vehicle by Vehicle Type Using Gasoline, Diesel, and Electric</a:t>
            </a:r>
            <a:endParaRPr lang="en-US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U.S. Environmental Protection Agency’s </a:t>
            </a:r>
            <a:r>
              <a:rPr lang="en-US" sz="800" dirty="0">
                <a:hlinkClick r:id="rId3"/>
              </a:rPr>
              <a:t>Tailpipe Greenhouse Gas Emission from a Typical Passenger Vehicle</a:t>
            </a:r>
            <a:endParaRPr lang="en-US" sz="8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U.S. Energy Information Administration’s </a:t>
            </a:r>
            <a:r>
              <a:rPr lang="en-US" sz="800" dirty="0">
                <a:hlinkClick r:id="rId4"/>
              </a:rPr>
              <a:t>Analysis of U.S Retail gasoline prices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226222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1DCC5-9826-C14C-D976-A31895A45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5F3B4-1868-8355-599A-18509514E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Commute modes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CE8FA-8C24-3CC7-A785-FC5F13D7B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07A1B390-8C00-49C7-BEED-470B249615B6}" type="slidenum">
              <a:rPr lang="en-US" smtClean="0"/>
              <a:pPr>
                <a:spcAft>
                  <a:spcPts val="600"/>
                </a:spcAft>
                <a:defRPr/>
              </a:pPr>
              <a:t>7</a:t>
            </a:fld>
            <a:endParaRPr lang="en-US"/>
          </a:p>
        </p:txBody>
      </p:sp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76E4A1A8-D728-5776-D81A-411C5E658C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584" y="1570915"/>
            <a:ext cx="8229600" cy="452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15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0F539-D7EA-7E31-6CB5-EE02B80EA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76FE5-89FB-E6CB-3F89-80C9A2577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Commute distances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542405D-C5BE-D6F6-8FBC-358A1E4BA1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05132" y="1600200"/>
            <a:ext cx="7333736" cy="452596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44BFC9-8596-46FA-1A1E-9C21D6894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355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E52A3-9EED-C538-226D-8300D23A2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2E3C7-FB9C-1324-D568-820084D81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Single-occupancy vehicle types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F16C945-695C-0696-2201-7D408B852B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00994"/>
            <a:ext cx="8229600" cy="452437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ACEBE-1080-2ECC-9774-B9E66BC5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1B390-8C00-49C7-BEED-470B249615B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542486"/>
      </p:ext>
    </p:extLst>
  </p:cSld>
  <p:clrMapOvr>
    <a:masterClrMapping/>
  </p:clrMapOvr>
</p:sld>
</file>

<file path=ppt/theme/theme1.xml><?xml version="1.0" encoding="utf-8"?>
<a:theme xmlns:a="http://schemas.openxmlformats.org/drawingml/2006/main" name="WSDOT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WSDOT CONTEN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A648DBF19CE04298BBCE7DBD2E7590" ma:contentTypeVersion="30" ma:contentTypeDescription="Create a new document." ma:contentTypeScope="" ma:versionID="2281e7540f3775a23238976dc6579ce1">
  <xsd:schema xmlns:xsd="http://www.w3.org/2001/XMLSchema" xmlns:xs="http://www.w3.org/2001/XMLSchema" xmlns:p="http://schemas.microsoft.com/office/2006/metadata/properties" xmlns:ns2="80133233-f5e4-4212-af83-b94f427621c6" xmlns:ns3="2dd74dd2-b1c1-4117-af1b-b251ea7c277d" xmlns:ns4="6482a2a1-177b-42b7-a4c8-89aab22f94d9" targetNamespace="http://schemas.microsoft.com/office/2006/metadata/properties" ma:root="true" ma:fieldsID="1b154abdf4deddb1f73da1ba82d7b120" ns2:_="" ns3:_="" ns4:_="">
    <xsd:import namespace="80133233-f5e4-4212-af83-b94f427621c6"/>
    <xsd:import namespace="2dd74dd2-b1c1-4117-af1b-b251ea7c277d"/>
    <xsd:import namespace="6482a2a1-177b-42b7-a4c8-89aab22f94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Assignedto" minOccurs="0"/>
                <xsd:element ref="ns2:_ApprovalAssignedTo" minOccurs="0"/>
                <xsd:element ref="ns2:_ApprovalRespondedBy" minOccurs="0"/>
                <xsd:element ref="ns2:_ApprovalSentBy" minOccurs="0"/>
                <xsd:element ref="ns2:_Approval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33233-f5e4-4212-af83-b94f42762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d5c3039-b625-402b-9a25-82c37713fa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ssignedto" ma:index="24" nillable="true" ma:displayName="Assigned to" ma:format="Dropdown" ma:list="UserInfo" ma:SharePointGroup="0" ma:internalName="Assignedto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AssignedTo" ma:index="25" nillable="true" ma:displayName="Approvers" ma:list="UserInfo" ma:internalName="_ApprovalAssignedTo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RespondedBy" ma:index="26" nillable="true" ma:displayName="Responses" ma:list="UserInfo" ma:internalName="_ApprovalRespondedBy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entBy" ma:index="27" nillable="true" ma:displayName="Approval Creator" ma:list="UserInfo" ma:internalName="_ApprovalSent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tatus" ma:index="28" nillable="true" ma:displayName="Approval status" ma:internalName="_ApprovalStatus" ma:readOnly="true">
      <xsd:simpleType>
        <xsd:restriction base="dms:Unknown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74dd2-b1c1-4117-af1b-b251ea7c277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2a2a1-177b-42b7-a4c8-89aab22f94d9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a629673-5a2e-446c-9da1-80984362b61b}" ma:internalName="TaxCatchAll" ma:showField="CatchAllData" ma:web="2dd74dd2-b1c1-4117-af1b-b251ea7c27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82a2a1-177b-42b7-a4c8-89aab22f94d9" xsi:nil="true"/>
    <lcf76f155ced4ddcb4097134ff3c332f xmlns="80133233-f5e4-4212-af83-b94f427621c6">
      <Terms xmlns="http://schemas.microsoft.com/office/infopath/2007/PartnerControls"/>
    </lcf76f155ced4ddcb4097134ff3c332f>
    <Assignedto xmlns="80133233-f5e4-4212-af83-b94f427621c6">
      <UserInfo>
        <DisplayName/>
        <AccountId xsi:nil="true"/>
        <AccountType/>
      </UserInfo>
    </Assignedto>
    <_ApprovalAssignedTo xmlns="80133233-f5e4-4212-af83-b94f427621c6">
      <UserInfo>
        <DisplayName/>
        <AccountId xsi:nil="true"/>
        <AccountType/>
      </UserInfo>
    </_ApprovalAssignedTo>
    <_ApprovalRespondedBy xmlns="80133233-f5e4-4212-af83-b94f427621c6">
      <UserInfo>
        <DisplayName/>
        <AccountId xsi:nil="true"/>
        <AccountType/>
      </UserInfo>
    </_ApprovalRespondedBy>
    <_ApprovalStatus xmlns="80133233-f5e4-4212-af83-b94f427621c6">0</_ApprovalStatus>
  </documentManagement>
</p:properties>
</file>

<file path=customXml/itemProps1.xml><?xml version="1.0" encoding="utf-8"?>
<ds:datastoreItem xmlns:ds="http://schemas.openxmlformats.org/officeDocument/2006/customXml" ds:itemID="{897ACE28-049D-4D14-8182-506DFD6BB729}"/>
</file>

<file path=customXml/itemProps2.xml><?xml version="1.0" encoding="utf-8"?>
<ds:datastoreItem xmlns:ds="http://schemas.openxmlformats.org/officeDocument/2006/customXml" ds:itemID="{1524D714-CDC2-4F9F-A6B4-56B873ED9FB3}"/>
</file>

<file path=customXml/itemProps3.xml><?xml version="1.0" encoding="utf-8"?>
<ds:datastoreItem xmlns:ds="http://schemas.openxmlformats.org/officeDocument/2006/customXml" ds:itemID="{0C19F48A-BE7A-4D0B-B17C-615AFF9EDDE9}"/>
</file>

<file path=docProps/app.xml><?xml version="1.0" encoding="utf-8"?>
<Properties xmlns="http://schemas.openxmlformats.org/officeDocument/2006/extended-properties" xmlns:vt="http://schemas.openxmlformats.org/officeDocument/2006/docPropsVTypes">
  <Template>WSDOT_PPT_TEMPLATE</Template>
  <TotalTime>610</TotalTime>
  <Words>1255</Words>
  <Application>Microsoft Office PowerPoint</Application>
  <PresentationFormat>On-screen Show (4:3)</PresentationFormat>
  <Paragraphs>504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Courier New</vt:lpstr>
      <vt:lpstr>WSDOT_PPT_TEMPLATE</vt:lpstr>
      <vt:lpstr>WSDOT CONTENT SLIDES</vt:lpstr>
      <vt:lpstr>PowerPoint Presentation</vt:lpstr>
      <vt:lpstr>Commute Trip Reduction (CTR)</vt:lpstr>
      <vt:lpstr>Today we’ll review:</vt:lpstr>
      <vt:lpstr>Scope of 2023-2025 data:</vt:lpstr>
      <vt:lpstr>Traffic reduction benefits weekly</vt:lpstr>
      <vt:lpstr>Environmental &amp; consumer benefits weekly</vt:lpstr>
      <vt:lpstr>Commute modes</vt:lpstr>
      <vt:lpstr>Commute distances</vt:lpstr>
      <vt:lpstr>Single-occupancy vehicle types</vt:lpstr>
      <vt:lpstr>DAR and Worksite amenity comparisons</vt:lpstr>
      <vt:lpstr>Worksite amenities</vt:lpstr>
      <vt:lpstr>Local features</vt:lpstr>
      <vt:lpstr>Miscellaneous incentives</vt:lpstr>
      <vt:lpstr>Guaranteed ride home options</vt:lpstr>
      <vt:lpstr>Use of company vehicles</vt:lpstr>
      <vt:lpstr>What’s next?</vt:lpstr>
      <vt:lpstr>Thank you!</vt:lpstr>
      <vt:lpstr>Commute modes: # daily </vt:lpstr>
      <vt:lpstr>Commute modes: % daily</vt:lpstr>
      <vt:lpstr>Commute distances by mode</vt:lpstr>
      <vt:lpstr>Single-occupancy commutes by vehicle type</vt:lpstr>
    </vt:vector>
  </TitlesOfParts>
  <Company>WSDOT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Muff, Ryan</dc:creator>
  <cp:lastModifiedBy>Trachta, Kendra</cp:lastModifiedBy>
  <cp:revision>3</cp:revision>
  <cp:lastPrinted>2015-12-15T18:11:53Z</cp:lastPrinted>
  <dcterms:created xsi:type="dcterms:W3CDTF">2016-05-31T18:01:34Z</dcterms:created>
  <dcterms:modified xsi:type="dcterms:W3CDTF">2026-07-07T18:30:08Z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0x010100B8A648DBF19CE04298BBCE7DBD2E7590</vt:lpwstr>
  </property>
</Properties>
</file>